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1" r:id="rId4"/>
    <p:sldId id="265" r:id="rId5"/>
    <p:sldId id="262" r:id="rId6"/>
    <p:sldId id="263" r:id="rId7"/>
    <p:sldId id="266" r:id="rId8"/>
    <p:sldId id="267" r:id="rId9"/>
    <p:sldId id="268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44" d="100"/>
          <a:sy n="44" d="100"/>
        </p:scale>
        <p:origin x="60" y="1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6D476A-74C4-471D-ADC8-BA94BEABCFD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79B122-63E8-4640-BE32-F949CA970E00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3">
            <a:lumMod val="40000"/>
            <a:lumOff val="60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cross"/>
        </a:sp3d>
      </dgm:spPr>
      <dgm:t>
        <a:bodyPr/>
        <a:lstStyle/>
        <a:p>
          <a:r>
            <a:rPr lang="ru-RU" sz="32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ЗАДАЧИ</a:t>
          </a:r>
          <a:endParaRPr lang="ru-RU" sz="3200" b="1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7F378C-1D73-4BE5-A4AB-8BF6343E7405}" type="parTrans" cxnId="{B0C4556D-6F5D-46A0-B1FA-25CF1A126B0A}">
      <dgm:prSet/>
      <dgm:spPr/>
      <dgm:t>
        <a:bodyPr/>
        <a:lstStyle/>
        <a:p>
          <a:endParaRPr lang="ru-RU"/>
        </a:p>
      </dgm:t>
    </dgm:pt>
    <dgm:pt modelId="{53DC9972-2F50-4D70-92FB-E87D6F81E9DD}" type="sibTrans" cxnId="{B0C4556D-6F5D-46A0-B1FA-25CF1A126B0A}">
      <dgm:prSet/>
      <dgm:spPr/>
      <dgm:t>
        <a:bodyPr/>
        <a:lstStyle/>
        <a:p>
          <a:endParaRPr lang="ru-RU"/>
        </a:p>
      </dgm:t>
    </dgm:pt>
    <dgm:pt modelId="{73EB8DA4-DF65-47C9-9102-228F26749B21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Разработать структуру и содержание модели вариативной части образовательной программы художественно-эстетической области на основе регионального компонента</a:t>
          </a:r>
          <a:endParaRPr lang="en-US" sz="1800" b="1" dirty="0">
            <a:solidFill>
              <a:srgbClr val="FEFF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AB3E61-889B-458F-975E-6E6D7C0372A3}" type="parTrans" cxnId="{AFBA3E39-363E-48BE-A9C6-2BE26EE5942F}">
      <dgm:prSet/>
      <dgm:spPr/>
      <dgm:t>
        <a:bodyPr/>
        <a:lstStyle/>
        <a:p>
          <a:endParaRPr lang="ru-RU"/>
        </a:p>
      </dgm:t>
    </dgm:pt>
    <dgm:pt modelId="{89A45765-4B55-4B01-814C-B369B312944A}" type="sibTrans" cxnId="{AFBA3E39-363E-48BE-A9C6-2BE26EE5942F}">
      <dgm:prSet/>
      <dgm:spPr/>
      <dgm:t>
        <a:bodyPr/>
        <a:lstStyle/>
        <a:p>
          <a:endParaRPr lang="ru-RU"/>
        </a:p>
      </dgm:t>
    </dgm:pt>
    <dgm:pt modelId="{A612082D-7C1B-4C86-8748-4ED2CDB2AD31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Разработать организационно-методическое обеспечение реализации проекта и провести его апробацию в условиях реализации ФОП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CCC1E7-A6CB-4949-80B8-C2E6FAEF7984}" type="parTrans" cxnId="{C6FBC885-744E-4A9F-B4A8-379C3C3621CA}">
      <dgm:prSet/>
      <dgm:spPr/>
      <dgm:t>
        <a:bodyPr/>
        <a:lstStyle/>
        <a:p>
          <a:endParaRPr lang="ru-RU"/>
        </a:p>
      </dgm:t>
    </dgm:pt>
    <dgm:pt modelId="{142B5D97-3B47-4BA1-97A4-A1981FD94D40}" type="sibTrans" cxnId="{C6FBC885-744E-4A9F-B4A8-379C3C3621CA}">
      <dgm:prSet/>
      <dgm:spPr/>
      <dgm:t>
        <a:bodyPr/>
        <a:lstStyle/>
        <a:p>
          <a:endParaRPr lang="ru-RU"/>
        </a:p>
      </dgm:t>
    </dgm:pt>
    <dgm:pt modelId="{3F17AE96-9A1F-4F83-B371-F36501E05969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Обеспечить внедрение в педагогическую практику эффективных педагогических ИЗО техник, позволяющих развивать у детей старшего дошкольного возраста художественно-творческие способности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DD073F-E81D-425E-8213-1CB89D9171FA}" type="sibTrans" cxnId="{E57536EF-EFCC-465D-94D1-043B8D623E74}">
      <dgm:prSet/>
      <dgm:spPr/>
      <dgm:t>
        <a:bodyPr/>
        <a:lstStyle/>
        <a:p>
          <a:endParaRPr lang="ru-RU"/>
        </a:p>
      </dgm:t>
    </dgm:pt>
    <dgm:pt modelId="{9E180053-ABFB-44F8-AE58-03F7377FC64A}" type="parTrans" cxnId="{E57536EF-EFCC-465D-94D1-043B8D623E74}">
      <dgm:prSet/>
      <dgm:spPr/>
      <dgm:t>
        <a:bodyPr/>
        <a:lstStyle/>
        <a:p>
          <a:endParaRPr lang="ru-RU"/>
        </a:p>
      </dgm:t>
    </dgm:pt>
    <dgm:pt modelId="{E1EDDD26-3642-4041-8AB6-2EF9DBB4F749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Создать развивающую предметно-пространственную среду ДОО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09D20B-D615-4A30-9652-AD939BCA4E99}" type="parTrans" cxnId="{CCD5E833-0206-4142-B99F-AD8342E3A70F}">
      <dgm:prSet/>
      <dgm:spPr/>
      <dgm:t>
        <a:bodyPr/>
        <a:lstStyle/>
        <a:p>
          <a:endParaRPr lang="ru-RU"/>
        </a:p>
      </dgm:t>
    </dgm:pt>
    <dgm:pt modelId="{A1D2A10D-DD39-4D85-AACC-221DFD10675F}" type="sibTrans" cxnId="{CCD5E833-0206-4142-B99F-AD8342E3A70F}">
      <dgm:prSet/>
      <dgm:spPr/>
      <dgm:t>
        <a:bodyPr/>
        <a:lstStyle/>
        <a:p>
          <a:endParaRPr lang="ru-RU"/>
        </a:p>
      </dgm:t>
    </dgm:pt>
    <dgm:pt modelId="{BEBFD6DC-152A-4FEF-B4C8-258002015A65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Интегрировать художественно-творческую деятельность ребёнка в его самостоятельную деятельность, в процесс познания окружающего мира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6119D1-F13E-45F4-8C36-C786BD17CC1A}" type="parTrans" cxnId="{6E0CE230-51B1-4DDD-99D2-1C86FF18170F}">
      <dgm:prSet/>
      <dgm:spPr/>
      <dgm:t>
        <a:bodyPr/>
        <a:lstStyle/>
        <a:p>
          <a:endParaRPr lang="ru-RU"/>
        </a:p>
      </dgm:t>
    </dgm:pt>
    <dgm:pt modelId="{2C580262-F58A-4877-A2B6-3C14A3905D7E}" type="sibTrans" cxnId="{6E0CE230-51B1-4DDD-99D2-1C86FF18170F}">
      <dgm:prSet/>
      <dgm:spPr/>
      <dgm:t>
        <a:bodyPr/>
        <a:lstStyle/>
        <a:p>
          <a:endParaRPr lang="ru-RU"/>
        </a:p>
      </dgm:t>
    </dgm:pt>
    <dgm:pt modelId="{074329BD-EF84-43E0-856E-BDA9BEE66679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Разработать и описать варианты внутрисетевого обучения педагогов, как условия их профессионального развития по направлению художественно-творческого развития старших дошкольников</a:t>
          </a:r>
          <a:r>
            <a:rPr lang="ru-RU" sz="2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0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4415D4-680D-4230-A4B3-9B4CB8FC076E}" type="parTrans" cxnId="{18645FA4-A656-4855-98B1-4531DEC638B4}">
      <dgm:prSet/>
      <dgm:spPr/>
      <dgm:t>
        <a:bodyPr/>
        <a:lstStyle/>
        <a:p>
          <a:endParaRPr lang="ru-RU"/>
        </a:p>
      </dgm:t>
    </dgm:pt>
    <dgm:pt modelId="{CE357BDE-262B-488A-A134-9D6CB0B92593}" type="sibTrans" cxnId="{18645FA4-A656-4855-98B1-4531DEC638B4}">
      <dgm:prSet/>
      <dgm:spPr/>
      <dgm:t>
        <a:bodyPr/>
        <a:lstStyle/>
        <a:p>
          <a:endParaRPr lang="ru-RU"/>
        </a:p>
      </dgm:t>
    </dgm:pt>
    <dgm:pt modelId="{27813E0C-C6FC-40C7-BE89-9A7AB67D2A42}" type="pres">
      <dgm:prSet presAssocID="{E56D476A-74C4-471D-ADC8-BA94BEABCFD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DCC187-4BB5-48D1-90AF-66E8A3340CD0}" type="pres">
      <dgm:prSet presAssocID="{AC79B122-63E8-4640-BE32-F949CA970E00}" presName="root1" presStyleCnt="0"/>
      <dgm:spPr/>
    </dgm:pt>
    <dgm:pt modelId="{C0C1754F-1918-4AC2-A421-5D2967C68DB4}" type="pres">
      <dgm:prSet presAssocID="{AC79B122-63E8-4640-BE32-F949CA970E00}" presName="LevelOneTextNode" presStyleLbl="node0" presStyleIdx="0" presStyleCnt="1" custScaleX="55111" custLinFactNeighborX="-6217" custLinFactNeighborY="25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06AC3C-3740-4068-8E13-09933D0D8056}" type="pres">
      <dgm:prSet presAssocID="{AC79B122-63E8-4640-BE32-F949CA970E00}" presName="level2hierChild" presStyleCnt="0"/>
      <dgm:spPr/>
    </dgm:pt>
    <dgm:pt modelId="{F01C01A1-41E1-443A-B2F7-C69E7AE0F7BA}" type="pres">
      <dgm:prSet presAssocID="{D1AB3E61-889B-458F-975E-6E6D7C0372A3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B96AFB86-FAA7-429B-8C02-B786EAFBE3E3}" type="pres">
      <dgm:prSet presAssocID="{D1AB3E61-889B-458F-975E-6E6D7C0372A3}" presName="connTx" presStyleLbl="parChTrans1D2" presStyleIdx="0" presStyleCnt="6"/>
      <dgm:spPr/>
      <dgm:t>
        <a:bodyPr/>
        <a:lstStyle/>
        <a:p>
          <a:endParaRPr lang="ru-RU"/>
        </a:p>
      </dgm:t>
    </dgm:pt>
    <dgm:pt modelId="{F071B1B4-43AC-4F7A-A8ED-BD3EB8CAEEAF}" type="pres">
      <dgm:prSet presAssocID="{73EB8DA4-DF65-47C9-9102-228F26749B21}" presName="root2" presStyleCnt="0"/>
      <dgm:spPr/>
    </dgm:pt>
    <dgm:pt modelId="{8199425B-137C-4D08-B18D-F6290EDDCF58}" type="pres">
      <dgm:prSet presAssocID="{73EB8DA4-DF65-47C9-9102-228F26749B21}" presName="LevelTwoTextNode" presStyleLbl="node2" presStyleIdx="0" presStyleCnt="6" custScaleX="2291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949762-F8E8-45AB-AA5F-96B22529F705}" type="pres">
      <dgm:prSet presAssocID="{73EB8DA4-DF65-47C9-9102-228F26749B21}" presName="level3hierChild" presStyleCnt="0"/>
      <dgm:spPr/>
    </dgm:pt>
    <dgm:pt modelId="{12C171E8-1D3B-4C3B-95CE-F7ABF20271D7}" type="pres">
      <dgm:prSet presAssocID="{BCCCC1E7-A6CB-4949-80B8-C2E6FAEF7984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48B49F14-F53D-4DE8-B4CE-E797E3DDE1E1}" type="pres">
      <dgm:prSet presAssocID="{BCCCC1E7-A6CB-4949-80B8-C2E6FAEF7984}" presName="connTx" presStyleLbl="parChTrans1D2" presStyleIdx="1" presStyleCnt="6"/>
      <dgm:spPr/>
      <dgm:t>
        <a:bodyPr/>
        <a:lstStyle/>
        <a:p>
          <a:endParaRPr lang="ru-RU"/>
        </a:p>
      </dgm:t>
    </dgm:pt>
    <dgm:pt modelId="{201F6A46-8D54-4F6D-8813-5E57C7BB3837}" type="pres">
      <dgm:prSet presAssocID="{A612082D-7C1B-4C86-8748-4ED2CDB2AD31}" presName="root2" presStyleCnt="0"/>
      <dgm:spPr/>
    </dgm:pt>
    <dgm:pt modelId="{BAEB2ACD-D464-4D4B-80F8-4E2E4FE42DE0}" type="pres">
      <dgm:prSet presAssocID="{A612082D-7C1B-4C86-8748-4ED2CDB2AD31}" presName="LevelTwoTextNode" presStyleLbl="node2" presStyleIdx="1" presStyleCnt="6" custScaleX="2285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3FB544-D98B-41FA-BA21-8DCD97631F34}" type="pres">
      <dgm:prSet presAssocID="{A612082D-7C1B-4C86-8748-4ED2CDB2AD31}" presName="level3hierChild" presStyleCnt="0"/>
      <dgm:spPr/>
    </dgm:pt>
    <dgm:pt modelId="{A85B18DF-60B4-4694-A4E6-B704248576B9}" type="pres">
      <dgm:prSet presAssocID="{9E180053-ABFB-44F8-AE58-03F7377FC64A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C1DBC72B-CFA8-40CB-948E-37321846B1F1}" type="pres">
      <dgm:prSet presAssocID="{9E180053-ABFB-44F8-AE58-03F7377FC64A}" presName="connTx" presStyleLbl="parChTrans1D2" presStyleIdx="2" presStyleCnt="6"/>
      <dgm:spPr/>
      <dgm:t>
        <a:bodyPr/>
        <a:lstStyle/>
        <a:p>
          <a:endParaRPr lang="ru-RU"/>
        </a:p>
      </dgm:t>
    </dgm:pt>
    <dgm:pt modelId="{C387DCFF-9335-4ECE-9E6F-4D93DC1636D0}" type="pres">
      <dgm:prSet presAssocID="{3F17AE96-9A1F-4F83-B371-F36501E05969}" presName="root2" presStyleCnt="0"/>
      <dgm:spPr/>
    </dgm:pt>
    <dgm:pt modelId="{E6CEE832-9839-4A7F-A256-1B7085412810}" type="pres">
      <dgm:prSet presAssocID="{3F17AE96-9A1F-4F83-B371-F36501E05969}" presName="LevelTwoTextNode" presStyleLbl="node2" presStyleIdx="2" presStyleCnt="6" custScaleX="229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D069DD-B518-4778-85F1-7F949B181163}" type="pres">
      <dgm:prSet presAssocID="{3F17AE96-9A1F-4F83-B371-F36501E05969}" presName="level3hierChild" presStyleCnt="0"/>
      <dgm:spPr/>
    </dgm:pt>
    <dgm:pt modelId="{D75AAF21-DA9A-4E78-A39A-13EB261110E8}" type="pres">
      <dgm:prSet presAssocID="{0A6119D1-F13E-45F4-8C36-C786BD17CC1A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C9D33807-D6CC-44F5-934D-2366AF794FB2}" type="pres">
      <dgm:prSet presAssocID="{0A6119D1-F13E-45F4-8C36-C786BD17CC1A}" presName="connTx" presStyleLbl="parChTrans1D2" presStyleIdx="3" presStyleCnt="6"/>
      <dgm:spPr/>
      <dgm:t>
        <a:bodyPr/>
        <a:lstStyle/>
        <a:p>
          <a:endParaRPr lang="ru-RU"/>
        </a:p>
      </dgm:t>
    </dgm:pt>
    <dgm:pt modelId="{CB976F1F-9814-4D0F-A8F7-D5511CCCE194}" type="pres">
      <dgm:prSet presAssocID="{BEBFD6DC-152A-4FEF-B4C8-258002015A65}" presName="root2" presStyleCnt="0"/>
      <dgm:spPr/>
    </dgm:pt>
    <dgm:pt modelId="{8E1E7A6B-338F-4B47-95DE-8472CDEEDB8F}" type="pres">
      <dgm:prSet presAssocID="{BEBFD6DC-152A-4FEF-B4C8-258002015A65}" presName="LevelTwoTextNode" presStyleLbl="node2" presStyleIdx="3" presStyleCnt="6" custScaleX="2294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6631D9-AA94-4595-8A44-FB0F66131FD5}" type="pres">
      <dgm:prSet presAssocID="{BEBFD6DC-152A-4FEF-B4C8-258002015A65}" presName="level3hierChild" presStyleCnt="0"/>
      <dgm:spPr/>
    </dgm:pt>
    <dgm:pt modelId="{D931E0D4-5D94-40F1-B9C7-921DF57D694A}" type="pres">
      <dgm:prSet presAssocID="{2509D20B-D615-4A30-9652-AD939BCA4E99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BF7B2E7B-FD89-4CDB-9617-210FAB57EAEF}" type="pres">
      <dgm:prSet presAssocID="{2509D20B-D615-4A30-9652-AD939BCA4E99}" presName="connTx" presStyleLbl="parChTrans1D2" presStyleIdx="4" presStyleCnt="6"/>
      <dgm:spPr/>
      <dgm:t>
        <a:bodyPr/>
        <a:lstStyle/>
        <a:p>
          <a:endParaRPr lang="ru-RU"/>
        </a:p>
      </dgm:t>
    </dgm:pt>
    <dgm:pt modelId="{FF460DF0-A548-42FD-9A09-A52A1BBF0601}" type="pres">
      <dgm:prSet presAssocID="{E1EDDD26-3642-4041-8AB6-2EF9DBB4F749}" presName="root2" presStyleCnt="0"/>
      <dgm:spPr/>
    </dgm:pt>
    <dgm:pt modelId="{78326ABC-12DC-42E3-B094-60595BA4DB3D}" type="pres">
      <dgm:prSet presAssocID="{E1EDDD26-3642-4041-8AB6-2EF9DBB4F749}" presName="LevelTwoTextNode" presStyleLbl="node2" presStyleIdx="4" presStyleCnt="6" custScaleX="2290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819410-C033-40D0-A51B-9640049821B6}" type="pres">
      <dgm:prSet presAssocID="{E1EDDD26-3642-4041-8AB6-2EF9DBB4F749}" presName="level3hierChild" presStyleCnt="0"/>
      <dgm:spPr/>
    </dgm:pt>
    <dgm:pt modelId="{21711937-A610-48B2-8FCC-8729CB8909D3}" type="pres">
      <dgm:prSet presAssocID="{D14415D4-680D-4230-A4B3-9B4CB8FC076E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FC7A5E99-4336-44A7-9999-0CBE1D110AB0}" type="pres">
      <dgm:prSet presAssocID="{D14415D4-680D-4230-A4B3-9B4CB8FC076E}" presName="connTx" presStyleLbl="parChTrans1D2" presStyleIdx="5" presStyleCnt="6"/>
      <dgm:spPr/>
      <dgm:t>
        <a:bodyPr/>
        <a:lstStyle/>
        <a:p>
          <a:endParaRPr lang="ru-RU"/>
        </a:p>
      </dgm:t>
    </dgm:pt>
    <dgm:pt modelId="{E5025687-ECE3-4CAB-BFCB-BD55AF27F070}" type="pres">
      <dgm:prSet presAssocID="{074329BD-EF84-43E0-856E-BDA9BEE66679}" presName="root2" presStyleCnt="0"/>
      <dgm:spPr/>
    </dgm:pt>
    <dgm:pt modelId="{1F4CEEA8-77E0-436B-8107-FCC1C91FCCA0}" type="pres">
      <dgm:prSet presAssocID="{074329BD-EF84-43E0-856E-BDA9BEE66679}" presName="LevelTwoTextNode" presStyleLbl="node2" presStyleIdx="5" presStyleCnt="6" custScaleX="2284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4F2ED6-9649-4234-975F-8508F9029CE9}" type="pres">
      <dgm:prSet presAssocID="{074329BD-EF84-43E0-856E-BDA9BEE66679}" presName="level3hierChild" presStyleCnt="0"/>
      <dgm:spPr/>
    </dgm:pt>
  </dgm:ptLst>
  <dgm:cxnLst>
    <dgm:cxn modelId="{D0E9FF91-F262-4965-AD38-60FFDA2C4ADE}" type="presOf" srcId="{D1AB3E61-889B-458F-975E-6E6D7C0372A3}" destId="{F01C01A1-41E1-443A-B2F7-C69E7AE0F7BA}" srcOrd="0" destOrd="0" presId="urn:microsoft.com/office/officeart/2008/layout/HorizontalMultiLevelHierarchy"/>
    <dgm:cxn modelId="{E57536EF-EFCC-465D-94D1-043B8D623E74}" srcId="{AC79B122-63E8-4640-BE32-F949CA970E00}" destId="{3F17AE96-9A1F-4F83-B371-F36501E05969}" srcOrd="2" destOrd="0" parTransId="{9E180053-ABFB-44F8-AE58-03F7377FC64A}" sibTransId="{25DD073F-E81D-425E-8213-1CB89D9171FA}"/>
    <dgm:cxn modelId="{C0127361-3C9F-4FE9-B5B4-7A5A1A812FF2}" type="presOf" srcId="{9E180053-ABFB-44F8-AE58-03F7377FC64A}" destId="{C1DBC72B-CFA8-40CB-948E-37321846B1F1}" srcOrd="1" destOrd="0" presId="urn:microsoft.com/office/officeart/2008/layout/HorizontalMultiLevelHierarchy"/>
    <dgm:cxn modelId="{F3FF67AC-105C-49BB-B782-B0C398DB46E2}" type="presOf" srcId="{2509D20B-D615-4A30-9652-AD939BCA4E99}" destId="{BF7B2E7B-FD89-4CDB-9617-210FAB57EAEF}" srcOrd="1" destOrd="0" presId="urn:microsoft.com/office/officeart/2008/layout/HorizontalMultiLevelHierarchy"/>
    <dgm:cxn modelId="{815BB3FB-EA22-4463-AF47-479E7C9F38EE}" type="presOf" srcId="{A612082D-7C1B-4C86-8748-4ED2CDB2AD31}" destId="{BAEB2ACD-D464-4D4B-80F8-4E2E4FE42DE0}" srcOrd="0" destOrd="0" presId="urn:microsoft.com/office/officeart/2008/layout/HorizontalMultiLevelHierarchy"/>
    <dgm:cxn modelId="{77A34CAB-CBAD-461B-9DCB-DE283A2491B3}" type="presOf" srcId="{BCCCC1E7-A6CB-4949-80B8-C2E6FAEF7984}" destId="{12C171E8-1D3B-4C3B-95CE-F7ABF20271D7}" srcOrd="0" destOrd="0" presId="urn:microsoft.com/office/officeart/2008/layout/HorizontalMultiLevelHierarchy"/>
    <dgm:cxn modelId="{B0C4556D-6F5D-46A0-B1FA-25CF1A126B0A}" srcId="{E56D476A-74C4-471D-ADC8-BA94BEABCFD9}" destId="{AC79B122-63E8-4640-BE32-F949CA970E00}" srcOrd="0" destOrd="0" parTransId="{B37F378C-1D73-4BE5-A4AB-8BF6343E7405}" sibTransId="{53DC9972-2F50-4D70-92FB-E87D6F81E9DD}"/>
    <dgm:cxn modelId="{675D1F58-A326-4DF4-9548-AA3AD390BE12}" type="presOf" srcId="{73EB8DA4-DF65-47C9-9102-228F26749B21}" destId="{8199425B-137C-4D08-B18D-F6290EDDCF58}" srcOrd="0" destOrd="0" presId="urn:microsoft.com/office/officeart/2008/layout/HorizontalMultiLevelHierarchy"/>
    <dgm:cxn modelId="{6E0CE230-51B1-4DDD-99D2-1C86FF18170F}" srcId="{AC79B122-63E8-4640-BE32-F949CA970E00}" destId="{BEBFD6DC-152A-4FEF-B4C8-258002015A65}" srcOrd="3" destOrd="0" parTransId="{0A6119D1-F13E-45F4-8C36-C786BD17CC1A}" sibTransId="{2C580262-F58A-4877-A2B6-3C14A3905D7E}"/>
    <dgm:cxn modelId="{F66FF58B-438D-4B0D-A2AC-7AD82151572A}" type="presOf" srcId="{2509D20B-D615-4A30-9652-AD939BCA4E99}" destId="{D931E0D4-5D94-40F1-B9C7-921DF57D694A}" srcOrd="0" destOrd="0" presId="urn:microsoft.com/office/officeart/2008/layout/HorizontalMultiLevelHierarchy"/>
    <dgm:cxn modelId="{4C0C425F-1115-4FED-A8C2-2E7285AD069A}" type="presOf" srcId="{3F17AE96-9A1F-4F83-B371-F36501E05969}" destId="{E6CEE832-9839-4A7F-A256-1B7085412810}" srcOrd="0" destOrd="0" presId="urn:microsoft.com/office/officeart/2008/layout/HorizontalMultiLevelHierarchy"/>
    <dgm:cxn modelId="{1A864D65-5C18-4685-B653-7EB21C284ADA}" type="presOf" srcId="{074329BD-EF84-43E0-856E-BDA9BEE66679}" destId="{1F4CEEA8-77E0-436B-8107-FCC1C91FCCA0}" srcOrd="0" destOrd="0" presId="urn:microsoft.com/office/officeart/2008/layout/HorizontalMultiLevelHierarchy"/>
    <dgm:cxn modelId="{AFBA3E39-363E-48BE-A9C6-2BE26EE5942F}" srcId="{AC79B122-63E8-4640-BE32-F949CA970E00}" destId="{73EB8DA4-DF65-47C9-9102-228F26749B21}" srcOrd="0" destOrd="0" parTransId="{D1AB3E61-889B-458F-975E-6E6D7C0372A3}" sibTransId="{89A45765-4B55-4B01-814C-B369B312944A}"/>
    <dgm:cxn modelId="{D23F0F18-6F82-49EB-8FB5-51ACE208FF29}" type="presOf" srcId="{BCCCC1E7-A6CB-4949-80B8-C2E6FAEF7984}" destId="{48B49F14-F53D-4DE8-B4CE-E797E3DDE1E1}" srcOrd="1" destOrd="0" presId="urn:microsoft.com/office/officeart/2008/layout/HorizontalMultiLevelHierarchy"/>
    <dgm:cxn modelId="{CCD5E833-0206-4142-B99F-AD8342E3A70F}" srcId="{AC79B122-63E8-4640-BE32-F949CA970E00}" destId="{E1EDDD26-3642-4041-8AB6-2EF9DBB4F749}" srcOrd="4" destOrd="0" parTransId="{2509D20B-D615-4A30-9652-AD939BCA4E99}" sibTransId="{A1D2A10D-DD39-4D85-AACC-221DFD10675F}"/>
    <dgm:cxn modelId="{18645FA4-A656-4855-98B1-4531DEC638B4}" srcId="{AC79B122-63E8-4640-BE32-F949CA970E00}" destId="{074329BD-EF84-43E0-856E-BDA9BEE66679}" srcOrd="5" destOrd="0" parTransId="{D14415D4-680D-4230-A4B3-9B4CB8FC076E}" sibTransId="{CE357BDE-262B-488A-A134-9D6CB0B92593}"/>
    <dgm:cxn modelId="{625C7C8E-E207-4D4E-9E10-22311DA5F763}" type="presOf" srcId="{E56D476A-74C4-471D-ADC8-BA94BEABCFD9}" destId="{27813E0C-C6FC-40C7-BE89-9A7AB67D2A42}" srcOrd="0" destOrd="0" presId="urn:microsoft.com/office/officeart/2008/layout/HorizontalMultiLevelHierarchy"/>
    <dgm:cxn modelId="{C6FBC885-744E-4A9F-B4A8-379C3C3621CA}" srcId="{AC79B122-63E8-4640-BE32-F949CA970E00}" destId="{A612082D-7C1B-4C86-8748-4ED2CDB2AD31}" srcOrd="1" destOrd="0" parTransId="{BCCCC1E7-A6CB-4949-80B8-C2E6FAEF7984}" sibTransId="{142B5D97-3B47-4BA1-97A4-A1981FD94D40}"/>
    <dgm:cxn modelId="{6B25E701-8F97-4376-95A3-F368BF332C35}" type="presOf" srcId="{0A6119D1-F13E-45F4-8C36-C786BD17CC1A}" destId="{C9D33807-D6CC-44F5-934D-2366AF794FB2}" srcOrd="1" destOrd="0" presId="urn:microsoft.com/office/officeart/2008/layout/HorizontalMultiLevelHierarchy"/>
    <dgm:cxn modelId="{5E8508D2-FE5B-43AD-88F3-2CE5802ED8D3}" type="presOf" srcId="{D1AB3E61-889B-458F-975E-6E6D7C0372A3}" destId="{B96AFB86-FAA7-429B-8C02-B786EAFBE3E3}" srcOrd="1" destOrd="0" presId="urn:microsoft.com/office/officeart/2008/layout/HorizontalMultiLevelHierarchy"/>
    <dgm:cxn modelId="{51D337D1-3B51-4760-850C-C2FCAFCDCCCE}" type="presOf" srcId="{D14415D4-680D-4230-A4B3-9B4CB8FC076E}" destId="{21711937-A610-48B2-8FCC-8729CB8909D3}" srcOrd="0" destOrd="0" presId="urn:microsoft.com/office/officeart/2008/layout/HorizontalMultiLevelHierarchy"/>
    <dgm:cxn modelId="{8FE51759-9E30-4A04-A476-535B9AF4DFCC}" type="presOf" srcId="{AC79B122-63E8-4640-BE32-F949CA970E00}" destId="{C0C1754F-1918-4AC2-A421-5D2967C68DB4}" srcOrd="0" destOrd="0" presId="urn:microsoft.com/office/officeart/2008/layout/HorizontalMultiLevelHierarchy"/>
    <dgm:cxn modelId="{D4EC574E-3FE5-4EBA-A5A5-D77140399583}" type="presOf" srcId="{E1EDDD26-3642-4041-8AB6-2EF9DBB4F749}" destId="{78326ABC-12DC-42E3-B094-60595BA4DB3D}" srcOrd="0" destOrd="0" presId="urn:microsoft.com/office/officeart/2008/layout/HorizontalMultiLevelHierarchy"/>
    <dgm:cxn modelId="{77EDEF72-184F-4175-B4B7-0DABA190E5F6}" type="presOf" srcId="{0A6119D1-F13E-45F4-8C36-C786BD17CC1A}" destId="{D75AAF21-DA9A-4E78-A39A-13EB261110E8}" srcOrd="0" destOrd="0" presId="urn:microsoft.com/office/officeart/2008/layout/HorizontalMultiLevelHierarchy"/>
    <dgm:cxn modelId="{0E2DA23A-0E57-4A81-969E-C7372E20CBC3}" type="presOf" srcId="{D14415D4-680D-4230-A4B3-9B4CB8FC076E}" destId="{FC7A5E99-4336-44A7-9999-0CBE1D110AB0}" srcOrd="1" destOrd="0" presId="urn:microsoft.com/office/officeart/2008/layout/HorizontalMultiLevelHierarchy"/>
    <dgm:cxn modelId="{BA338768-206A-4698-BD94-CCFDCCAF6F0B}" type="presOf" srcId="{9E180053-ABFB-44F8-AE58-03F7377FC64A}" destId="{A85B18DF-60B4-4694-A4E6-B704248576B9}" srcOrd="0" destOrd="0" presId="urn:microsoft.com/office/officeart/2008/layout/HorizontalMultiLevelHierarchy"/>
    <dgm:cxn modelId="{200ECF42-D5B7-4F44-895E-5A8326C7E27B}" type="presOf" srcId="{BEBFD6DC-152A-4FEF-B4C8-258002015A65}" destId="{8E1E7A6B-338F-4B47-95DE-8472CDEEDB8F}" srcOrd="0" destOrd="0" presId="urn:microsoft.com/office/officeart/2008/layout/HorizontalMultiLevelHierarchy"/>
    <dgm:cxn modelId="{16876113-56D3-4FC3-A028-273D80B38557}" type="presParOf" srcId="{27813E0C-C6FC-40C7-BE89-9A7AB67D2A42}" destId="{89DCC187-4BB5-48D1-90AF-66E8A3340CD0}" srcOrd="0" destOrd="0" presId="urn:microsoft.com/office/officeart/2008/layout/HorizontalMultiLevelHierarchy"/>
    <dgm:cxn modelId="{BC78C789-BCBB-43E7-9F2E-D9D9684A2A53}" type="presParOf" srcId="{89DCC187-4BB5-48D1-90AF-66E8A3340CD0}" destId="{C0C1754F-1918-4AC2-A421-5D2967C68DB4}" srcOrd="0" destOrd="0" presId="urn:microsoft.com/office/officeart/2008/layout/HorizontalMultiLevelHierarchy"/>
    <dgm:cxn modelId="{5D2F973F-B83B-4A08-BFF2-6761CB3421C5}" type="presParOf" srcId="{89DCC187-4BB5-48D1-90AF-66E8A3340CD0}" destId="{9006AC3C-3740-4068-8E13-09933D0D8056}" srcOrd="1" destOrd="0" presId="urn:microsoft.com/office/officeart/2008/layout/HorizontalMultiLevelHierarchy"/>
    <dgm:cxn modelId="{689B55D4-4520-46F5-A211-7001D85D00FD}" type="presParOf" srcId="{9006AC3C-3740-4068-8E13-09933D0D8056}" destId="{F01C01A1-41E1-443A-B2F7-C69E7AE0F7BA}" srcOrd="0" destOrd="0" presId="urn:microsoft.com/office/officeart/2008/layout/HorizontalMultiLevelHierarchy"/>
    <dgm:cxn modelId="{DB1CAA17-F3C2-4701-B0F8-724582E77AC6}" type="presParOf" srcId="{F01C01A1-41E1-443A-B2F7-C69E7AE0F7BA}" destId="{B96AFB86-FAA7-429B-8C02-B786EAFBE3E3}" srcOrd="0" destOrd="0" presId="urn:microsoft.com/office/officeart/2008/layout/HorizontalMultiLevelHierarchy"/>
    <dgm:cxn modelId="{A93BBCF3-B1DC-4648-9495-A759DAE5A464}" type="presParOf" srcId="{9006AC3C-3740-4068-8E13-09933D0D8056}" destId="{F071B1B4-43AC-4F7A-A8ED-BD3EB8CAEEAF}" srcOrd="1" destOrd="0" presId="urn:microsoft.com/office/officeart/2008/layout/HorizontalMultiLevelHierarchy"/>
    <dgm:cxn modelId="{DA8046C8-2A8F-4106-8251-76D550D5AF86}" type="presParOf" srcId="{F071B1B4-43AC-4F7A-A8ED-BD3EB8CAEEAF}" destId="{8199425B-137C-4D08-B18D-F6290EDDCF58}" srcOrd="0" destOrd="0" presId="urn:microsoft.com/office/officeart/2008/layout/HorizontalMultiLevelHierarchy"/>
    <dgm:cxn modelId="{BA83251B-AD2F-4292-902D-E98A653A96F7}" type="presParOf" srcId="{F071B1B4-43AC-4F7A-A8ED-BD3EB8CAEEAF}" destId="{4D949762-F8E8-45AB-AA5F-96B22529F705}" srcOrd="1" destOrd="0" presId="urn:microsoft.com/office/officeart/2008/layout/HorizontalMultiLevelHierarchy"/>
    <dgm:cxn modelId="{F4ECE230-6BBF-4E67-9745-D620D650C6FE}" type="presParOf" srcId="{9006AC3C-3740-4068-8E13-09933D0D8056}" destId="{12C171E8-1D3B-4C3B-95CE-F7ABF20271D7}" srcOrd="2" destOrd="0" presId="urn:microsoft.com/office/officeart/2008/layout/HorizontalMultiLevelHierarchy"/>
    <dgm:cxn modelId="{EA03DE5D-B74C-48DE-94D8-36F50638A046}" type="presParOf" srcId="{12C171E8-1D3B-4C3B-95CE-F7ABF20271D7}" destId="{48B49F14-F53D-4DE8-B4CE-E797E3DDE1E1}" srcOrd="0" destOrd="0" presId="urn:microsoft.com/office/officeart/2008/layout/HorizontalMultiLevelHierarchy"/>
    <dgm:cxn modelId="{F1D45398-CBF0-42A2-9623-947D99DD7D21}" type="presParOf" srcId="{9006AC3C-3740-4068-8E13-09933D0D8056}" destId="{201F6A46-8D54-4F6D-8813-5E57C7BB3837}" srcOrd="3" destOrd="0" presId="urn:microsoft.com/office/officeart/2008/layout/HorizontalMultiLevelHierarchy"/>
    <dgm:cxn modelId="{B0885DB8-ADAE-45C3-A3A5-C0D37DBEF5A9}" type="presParOf" srcId="{201F6A46-8D54-4F6D-8813-5E57C7BB3837}" destId="{BAEB2ACD-D464-4D4B-80F8-4E2E4FE42DE0}" srcOrd="0" destOrd="0" presId="urn:microsoft.com/office/officeart/2008/layout/HorizontalMultiLevelHierarchy"/>
    <dgm:cxn modelId="{8966CF41-8BD8-460D-BAB4-928E932A060D}" type="presParOf" srcId="{201F6A46-8D54-4F6D-8813-5E57C7BB3837}" destId="{F73FB544-D98B-41FA-BA21-8DCD97631F34}" srcOrd="1" destOrd="0" presId="urn:microsoft.com/office/officeart/2008/layout/HorizontalMultiLevelHierarchy"/>
    <dgm:cxn modelId="{C10662BA-4A56-41AF-9924-BEFC8A634DD7}" type="presParOf" srcId="{9006AC3C-3740-4068-8E13-09933D0D8056}" destId="{A85B18DF-60B4-4694-A4E6-B704248576B9}" srcOrd="4" destOrd="0" presId="urn:microsoft.com/office/officeart/2008/layout/HorizontalMultiLevelHierarchy"/>
    <dgm:cxn modelId="{0D0197C3-ECE1-4E00-9AE6-3DF4FBF787FD}" type="presParOf" srcId="{A85B18DF-60B4-4694-A4E6-B704248576B9}" destId="{C1DBC72B-CFA8-40CB-948E-37321846B1F1}" srcOrd="0" destOrd="0" presId="urn:microsoft.com/office/officeart/2008/layout/HorizontalMultiLevelHierarchy"/>
    <dgm:cxn modelId="{846DA6AF-1D92-4A13-93BB-0AD26D018F28}" type="presParOf" srcId="{9006AC3C-3740-4068-8E13-09933D0D8056}" destId="{C387DCFF-9335-4ECE-9E6F-4D93DC1636D0}" srcOrd="5" destOrd="0" presId="urn:microsoft.com/office/officeart/2008/layout/HorizontalMultiLevelHierarchy"/>
    <dgm:cxn modelId="{F8712C6E-D497-4F7E-9183-F90061BC6D26}" type="presParOf" srcId="{C387DCFF-9335-4ECE-9E6F-4D93DC1636D0}" destId="{E6CEE832-9839-4A7F-A256-1B7085412810}" srcOrd="0" destOrd="0" presId="urn:microsoft.com/office/officeart/2008/layout/HorizontalMultiLevelHierarchy"/>
    <dgm:cxn modelId="{E5C5DF61-179E-4845-B61F-ABD6443F1462}" type="presParOf" srcId="{C387DCFF-9335-4ECE-9E6F-4D93DC1636D0}" destId="{35D069DD-B518-4778-85F1-7F949B181163}" srcOrd="1" destOrd="0" presId="urn:microsoft.com/office/officeart/2008/layout/HorizontalMultiLevelHierarchy"/>
    <dgm:cxn modelId="{301583D9-5F3A-43B7-AF35-79CD71B029BA}" type="presParOf" srcId="{9006AC3C-3740-4068-8E13-09933D0D8056}" destId="{D75AAF21-DA9A-4E78-A39A-13EB261110E8}" srcOrd="6" destOrd="0" presId="urn:microsoft.com/office/officeart/2008/layout/HorizontalMultiLevelHierarchy"/>
    <dgm:cxn modelId="{ECDBE14E-D3FB-44A7-AC74-D4044B881A83}" type="presParOf" srcId="{D75AAF21-DA9A-4E78-A39A-13EB261110E8}" destId="{C9D33807-D6CC-44F5-934D-2366AF794FB2}" srcOrd="0" destOrd="0" presId="urn:microsoft.com/office/officeart/2008/layout/HorizontalMultiLevelHierarchy"/>
    <dgm:cxn modelId="{739189DD-EFA1-4C0B-B22A-744C567D15FA}" type="presParOf" srcId="{9006AC3C-3740-4068-8E13-09933D0D8056}" destId="{CB976F1F-9814-4D0F-A8F7-D5511CCCE194}" srcOrd="7" destOrd="0" presId="urn:microsoft.com/office/officeart/2008/layout/HorizontalMultiLevelHierarchy"/>
    <dgm:cxn modelId="{89E18C34-9B08-4C81-BFA4-5996CB91924D}" type="presParOf" srcId="{CB976F1F-9814-4D0F-A8F7-D5511CCCE194}" destId="{8E1E7A6B-338F-4B47-95DE-8472CDEEDB8F}" srcOrd="0" destOrd="0" presId="urn:microsoft.com/office/officeart/2008/layout/HorizontalMultiLevelHierarchy"/>
    <dgm:cxn modelId="{6F286C8F-13C2-4F15-81DE-B9B312A371E4}" type="presParOf" srcId="{CB976F1F-9814-4D0F-A8F7-D5511CCCE194}" destId="{466631D9-AA94-4595-8A44-FB0F66131FD5}" srcOrd="1" destOrd="0" presId="urn:microsoft.com/office/officeart/2008/layout/HorizontalMultiLevelHierarchy"/>
    <dgm:cxn modelId="{B1DA8683-BEFA-41BA-8422-BA0543DD5E18}" type="presParOf" srcId="{9006AC3C-3740-4068-8E13-09933D0D8056}" destId="{D931E0D4-5D94-40F1-B9C7-921DF57D694A}" srcOrd="8" destOrd="0" presId="urn:microsoft.com/office/officeart/2008/layout/HorizontalMultiLevelHierarchy"/>
    <dgm:cxn modelId="{5645CC31-4388-4BE2-9C00-676187EE1E1C}" type="presParOf" srcId="{D931E0D4-5D94-40F1-B9C7-921DF57D694A}" destId="{BF7B2E7B-FD89-4CDB-9617-210FAB57EAEF}" srcOrd="0" destOrd="0" presId="urn:microsoft.com/office/officeart/2008/layout/HorizontalMultiLevelHierarchy"/>
    <dgm:cxn modelId="{67FBFE11-CF8A-446B-A55D-08089A4BE48D}" type="presParOf" srcId="{9006AC3C-3740-4068-8E13-09933D0D8056}" destId="{FF460DF0-A548-42FD-9A09-A52A1BBF0601}" srcOrd="9" destOrd="0" presId="urn:microsoft.com/office/officeart/2008/layout/HorizontalMultiLevelHierarchy"/>
    <dgm:cxn modelId="{637E1C10-9955-4CDF-9A55-B5D3EDF38ED4}" type="presParOf" srcId="{FF460DF0-A548-42FD-9A09-A52A1BBF0601}" destId="{78326ABC-12DC-42E3-B094-60595BA4DB3D}" srcOrd="0" destOrd="0" presId="urn:microsoft.com/office/officeart/2008/layout/HorizontalMultiLevelHierarchy"/>
    <dgm:cxn modelId="{9DD1ACB0-8681-4272-992E-74E43F4FF6F7}" type="presParOf" srcId="{FF460DF0-A548-42FD-9A09-A52A1BBF0601}" destId="{1A819410-C033-40D0-A51B-9640049821B6}" srcOrd="1" destOrd="0" presId="urn:microsoft.com/office/officeart/2008/layout/HorizontalMultiLevelHierarchy"/>
    <dgm:cxn modelId="{629A7547-B65D-496F-ABC9-A8002778DEB0}" type="presParOf" srcId="{9006AC3C-3740-4068-8E13-09933D0D8056}" destId="{21711937-A610-48B2-8FCC-8729CB8909D3}" srcOrd="10" destOrd="0" presId="urn:microsoft.com/office/officeart/2008/layout/HorizontalMultiLevelHierarchy"/>
    <dgm:cxn modelId="{A6484A59-511D-4964-8E36-017F8070CACA}" type="presParOf" srcId="{21711937-A610-48B2-8FCC-8729CB8909D3}" destId="{FC7A5E99-4336-44A7-9999-0CBE1D110AB0}" srcOrd="0" destOrd="0" presId="urn:microsoft.com/office/officeart/2008/layout/HorizontalMultiLevelHierarchy"/>
    <dgm:cxn modelId="{290A7AE4-8CEB-4593-96BA-545E070760EF}" type="presParOf" srcId="{9006AC3C-3740-4068-8E13-09933D0D8056}" destId="{E5025687-ECE3-4CAB-BFCB-BD55AF27F070}" srcOrd="11" destOrd="0" presId="urn:microsoft.com/office/officeart/2008/layout/HorizontalMultiLevelHierarchy"/>
    <dgm:cxn modelId="{F7AB367E-9507-45E6-A3BF-F87894D891A4}" type="presParOf" srcId="{E5025687-ECE3-4CAB-BFCB-BD55AF27F070}" destId="{1F4CEEA8-77E0-436B-8107-FCC1C91FCCA0}" srcOrd="0" destOrd="0" presId="urn:microsoft.com/office/officeart/2008/layout/HorizontalMultiLevelHierarchy"/>
    <dgm:cxn modelId="{D30400F2-BFA9-4D65-9634-0BB9B3AB906A}" type="presParOf" srcId="{E5025687-ECE3-4CAB-BFCB-BD55AF27F070}" destId="{FE4F2ED6-9649-4234-975F-8508F9029CE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2E1671-194D-4BCE-8C6B-3DB3E40185AC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8B1BC2-6CE9-462C-80B4-AB66D5140F7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Научно - методическое обеспечение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6A156D-EF8A-4A41-A0DA-D71BF958C803}" type="parTrans" cxnId="{C2CA8B78-C44F-4718-976C-2A61085A19FA}">
      <dgm:prSet/>
      <dgm:spPr/>
      <dgm:t>
        <a:bodyPr/>
        <a:lstStyle/>
        <a:p>
          <a:endParaRPr lang="ru-RU"/>
        </a:p>
      </dgm:t>
    </dgm:pt>
    <dgm:pt modelId="{1FBF6BE7-6998-47A6-9B5F-E53A4DCC12E8}" type="sibTrans" cxnId="{C2CA8B78-C44F-4718-976C-2A61085A19FA}">
      <dgm:prSet/>
      <dgm:spPr/>
      <dgm:t>
        <a:bodyPr/>
        <a:lstStyle/>
        <a:p>
          <a:endParaRPr lang="ru-RU"/>
        </a:p>
      </dgm:t>
    </dgm:pt>
    <dgm:pt modelId="{27E38B05-AE65-4691-8B38-37CEC607B49C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Дидактическое обеспечение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7DDCDC-450D-4FF5-B09C-13AF1A746A45}" type="parTrans" cxnId="{00831EED-E73E-4CE6-A4F7-5B33E0A60067}">
      <dgm:prSet/>
      <dgm:spPr/>
      <dgm:t>
        <a:bodyPr/>
        <a:lstStyle/>
        <a:p>
          <a:endParaRPr lang="ru-RU"/>
        </a:p>
      </dgm:t>
    </dgm:pt>
    <dgm:pt modelId="{C95C4FF3-184C-44D7-B08B-F689515170FE}" type="sibTrans" cxnId="{00831EED-E73E-4CE6-A4F7-5B33E0A60067}">
      <dgm:prSet/>
      <dgm:spPr/>
      <dgm:t>
        <a:bodyPr/>
        <a:lstStyle/>
        <a:p>
          <a:endParaRPr lang="ru-RU"/>
        </a:p>
      </dgm:t>
    </dgm:pt>
    <dgm:pt modelId="{C2558D0C-78C1-47D8-8395-6A3823559A0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развивающей предметно- пространственной среды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209AAB-B1C5-4C74-84BA-23C16BB324E1}" type="parTrans" cxnId="{7D10028D-51C5-46B7-82B9-526C8CF07707}">
      <dgm:prSet/>
      <dgm:spPr/>
      <dgm:t>
        <a:bodyPr/>
        <a:lstStyle/>
        <a:p>
          <a:endParaRPr lang="ru-RU"/>
        </a:p>
      </dgm:t>
    </dgm:pt>
    <dgm:pt modelId="{B3D3DDF1-88E0-41E4-B9FB-93C180BD8E67}" type="sibTrans" cxnId="{7D10028D-51C5-46B7-82B9-526C8CF07707}">
      <dgm:prSet/>
      <dgm:spPr/>
      <dgm:t>
        <a:bodyPr/>
        <a:lstStyle/>
        <a:p>
          <a:endParaRPr lang="ru-RU"/>
        </a:p>
      </dgm:t>
    </dgm:pt>
    <dgm:pt modelId="{278C775A-D355-4E13-9579-94BCEA33808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с родителями и сетевыми партнёрами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83133B-9F31-49F0-803C-6FBE158E4FB4}" type="parTrans" cxnId="{9ACBF19A-29B9-4094-9688-6605F9B11939}">
      <dgm:prSet/>
      <dgm:spPr/>
      <dgm:t>
        <a:bodyPr/>
        <a:lstStyle/>
        <a:p>
          <a:endParaRPr lang="ru-RU"/>
        </a:p>
      </dgm:t>
    </dgm:pt>
    <dgm:pt modelId="{58482C2E-4CB2-405B-B9CE-B4AF16DF57DF}" type="sibTrans" cxnId="{9ACBF19A-29B9-4094-9688-6605F9B11939}">
      <dgm:prSet/>
      <dgm:spPr/>
      <dgm:t>
        <a:bodyPr/>
        <a:lstStyle/>
        <a:p>
          <a:endParaRPr lang="ru-RU"/>
        </a:p>
      </dgm:t>
    </dgm:pt>
    <dgm:pt modelId="{57173BA7-4518-4ECC-90C5-4EED893FF751}" type="pres">
      <dgm:prSet presAssocID="{EA2E1671-194D-4BCE-8C6B-3DB3E40185A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95C502-8D55-4778-9C4B-3572A85597D1}" type="pres">
      <dgm:prSet presAssocID="{EA2E1671-194D-4BCE-8C6B-3DB3E40185AC}" presName="axisShape" presStyleLbl="bgShp" presStyleIdx="0" presStyleCn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B537AC3-E395-4FB9-9F9B-3591320B2F43}" type="pres">
      <dgm:prSet presAssocID="{EA2E1671-194D-4BCE-8C6B-3DB3E40185AC}" presName="rect1" presStyleLbl="node1" presStyleIdx="0" presStyleCnt="4" custScaleX="121631" custScaleY="81090" custLinFactNeighborX="-14492" custLinFactNeighborY="-20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59692-5018-4F3E-9647-BFBB60F64F8E}" type="pres">
      <dgm:prSet presAssocID="{EA2E1671-194D-4BCE-8C6B-3DB3E40185AC}" presName="rect2" presStyleLbl="node1" presStyleIdx="1" presStyleCnt="4" custScaleX="121632" custScaleY="83718" custLinFactNeighborX="16559" custLinFactNeighborY="-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5FD786-4D7E-47F9-8B5A-5EFD487674D0}" type="pres">
      <dgm:prSet presAssocID="{EA2E1671-194D-4BCE-8C6B-3DB3E40185AC}" presName="rect3" presStyleLbl="node1" presStyleIdx="2" presStyleCnt="4" custScaleX="121630" custScaleY="84714" custLinFactNeighborX="-10870" custLinFactNeighborY="36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464D6-94AA-4B8C-8E6F-92B280D83C3D}" type="pres">
      <dgm:prSet presAssocID="{EA2E1671-194D-4BCE-8C6B-3DB3E40185AC}" presName="rect4" presStyleLbl="node1" presStyleIdx="3" presStyleCnt="4" custScaleX="117499" custScaleY="84714" custLinFactNeighborX="15202" custLinFactNeighborY="38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CA8B78-C44F-4718-976C-2A61085A19FA}" srcId="{EA2E1671-194D-4BCE-8C6B-3DB3E40185AC}" destId="{AE8B1BC2-6CE9-462C-80B4-AB66D5140F7F}" srcOrd="0" destOrd="0" parTransId="{436A156D-EF8A-4A41-A0DA-D71BF958C803}" sibTransId="{1FBF6BE7-6998-47A6-9B5F-E53A4DCC12E8}"/>
    <dgm:cxn modelId="{7529FD4F-D7AA-4D6E-B8E5-86EBB71510C8}" type="presOf" srcId="{278C775A-D355-4E13-9579-94BCEA338080}" destId="{6DD464D6-94AA-4B8C-8E6F-92B280D83C3D}" srcOrd="0" destOrd="0" presId="urn:microsoft.com/office/officeart/2005/8/layout/matrix2"/>
    <dgm:cxn modelId="{4BFD5867-45B5-4685-8E34-20268023105B}" type="presOf" srcId="{C2558D0C-78C1-47D8-8395-6A3823559A0B}" destId="{705FD786-4D7E-47F9-8B5A-5EFD487674D0}" srcOrd="0" destOrd="0" presId="urn:microsoft.com/office/officeart/2005/8/layout/matrix2"/>
    <dgm:cxn modelId="{7B6D29DF-7ADA-493D-A4D4-874BBDCDC4AF}" type="presOf" srcId="{27E38B05-AE65-4691-8B38-37CEC607B49C}" destId="{55359692-5018-4F3E-9647-BFBB60F64F8E}" srcOrd="0" destOrd="0" presId="urn:microsoft.com/office/officeart/2005/8/layout/matrix2"/>
    <dgm:cxn modelId="{7D10028D-51C5-46B7-82B9-526C8CF07707}" srcId="{EA2E1671-194D-4BCE-8C6B-3DB3E40185AC}" destId="{C2558D0C-78C1-47D8-8395-6A3823559A0B}" srcOrd="2" destOrd="0" parTransId="{D8209AAB-B1C5-4C74-84BA-23C16BB324E1}" sibTransId="{B3D3DDF1-88E0-41E4-B9FB-93C180BD8E67}"/>
    <dgm:cxn modelId="{CA35F949-5B06-4924-8BE3-23AA85F9B33B}" type="presOf" srcId="{EA2E1671-194D-4BCE-8C6B-3DB3E40185AC}" destId="{57173BA7-4518-4ECC-90C5-4EED893FF751}" srcOrd="0" destOrd="0" presId="urn:microsoft.com/office/officeart/2005/8/layout/matrix2"/>
    <dgm:cxn modelId="{E49910B5-D9D2-4A08-9F07-8B6F79266DE3}" type="presOf" srcId="{AE8B1BC2-6CE9-462C-80B4-AB66D5140F7F}" destId="{3B537AC3-E395-4FB9-9F9B-3591320B2F43}" srcOrd="0" destOrd="0" presId="urn:microsoft.com/office/officeart/2005/8/layout/matrix2"/>
    <dgm:cxn modelId="{00831EED-E73E-4CE6-A4F7-5B33E0A60067}" srcId="{EA2E1671-194D-4BCE-8C6B-3DB3E40185AC}" destId="{27E38B05-AE65-4691-8B38-37CEC607B49C}" srcOrd="1" destOrd="0" parTransId="{837DDCDC-450D-4FF5-B09C-13AF1A746A45}" sibTransId="{C95C4FF3-184C-44D7-B08B-F689515170FE}"/>
    <dgm:cxn modelId="{9ACBF19A-29B9-4094-9688-6605F9B11939}" srcId="{EA2E1671-194D-4BCE-8C6B-3DB3E40185AC}" destId="{278C775A-D355-4E13-9579-94BCEA338080}" srcOrd="3" destOrd="0" parTransId="{CA83133B-9F31-49F0-803C-6FBE158E4FB4}" sibTransId="{58482C2E-4CB2-405B-B9CE-B4AF16DF57DF}"/>
    <dgm:cxn modelId="{319D28AB-B161-4BE6-9E0D-289E2E74BAD7}" type="presParOf" srcId="{57173BA7-4518-4ECC-90C5-4EED893FF751}" destId="{B995C502-8D55-4778-9C4B-3572A85597D1}" srcOrd="0" destOrd="0" presId="urn:microsoft.com/office/officeart/2005/8/layout/matrix2"/>
    <dgm:cxn modelId="{AE232309-263B-4639-AAEC-8819C8E852D3}" type="presParOf" srcId="{57173BA7-4518-4ECC-90C5-4EED893FF751}" destId="{3B537AC3-E395-4FB9-9F9B-3591320B2F43}" srcOrd="1" destOrd="0" presId="urn:microsoft.com/office/officeart/2005/8/layout/matrix2"/>
    <dgm:cxn modelId="{78F376B4-5570-4848-AF1C-6D6BB4437636}" type="presParOf" srcId="{57173BA7-4518-4ECC-90C5-4EED893FF751}" destId="{55359692-5018-4F3E-9647-BFBB60F64F8E}" srcOrd="2" destOrd="0" presId="urn:microsoft.com/office/officeart/2005/8/layout/matrix2"/>
    <dgm:cxn modelId="{DA588771-2959-4C21-8CDD-6036C9B7C04D}" type="presParOf" srcId="{57173BA7-4518-4ECC-90C5-4EED893FF751}" destId="{705FD786-4D7E-47F9-8B5A-5EFD487674D0}" srcOrd="3" destOrd="0" presId="urn:microsoft.com/office/officeart/2005/8/layout/matrix2"/>
    <dgm:cxn modelId="{7948A5F8-A56D-4475-B6DE-6361632B7248}" type="presParOf" srcId="{57173BA7-4518-4ECC-90C5-4EED893FF751}" destId="{6DD464D6-94AA-4B8C-8E6F-92B280D83C3D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BA8872-8D33-4E3E-9CD5-8B86A929ABE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9494F8-3604-44B0-A214-36C0CD06B73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Научно - методическое обеспечение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11996B-6366-4E8B-BDEF-244DBC3FC518}" type="parTrans" cxnId="{3E22C4B0-469D-4E44-AA7D-464AFFBE8FD0}">
      <dgm:prSet/>
      <dgm:spPr/>
      <dgm:t>
        <a:bodyPr/>
        <a:lstStyle/>
        <a:p>
          <a:endParaRPr lang="ru-RU"/>
        </a:p>
      </dgm:t>
    </dgm:pt>
    <dgm:pt modelId="{ADFDC885-97CC-4757-AA88-8F05AD12C5E1}" type="sibTrans" cxnId="{3E22C4B0-469D-4E44-AA7D-464AFFBE8FD0}">
      <dgm:prSet/>
      <dgm:spPr/>
      <dgm:t>
        <a:bodyPr/>
        <a:lstStyle/>
        <a:p>
          <a:endParaRPr lang="ru-RU"/>
        </a:p>
      </dgm:t>
    </dgm:pt>
    <dgm:pt modelId="{EF4A8ACA-3FE7-4960-B4CD-AFC32B7B262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l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1.Организационно-методическая работа. </a:t>
          </a:r>
        </a:p>
        <a:p>
          <a:pPr algn="l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2.Программно-методическое обеспечение.</a:t>
          </a:r>
        </a:p>
        <a:p>
          <a:pPr algn="l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3.Создание методического комплекса.</a:t>
          </a:r>
        </a:p>
        <a:p>
          <a:pPr algn="l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4.Разработка курса подготовки педагогов в  работе с новыми техниками изобразительного искусства.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4D9AEA-132B-4792-91D9-825982D412CC}" type="parTrans" cxnId="{301A43B0-6410-4FB8-9C71-2DAF211AFBDD}">
      <dgm:prSet/>
      <dgm:spPr/>
      <dgm:t>
        <a:bodyPr/>
        <a:lstStyle/>
        <a:p>
          <a:endParaRPr lang="ru-RU"/>
        </a:p>
      </dgm:t>
    </dgm:pt>
    <dgm:pt modelId="{91402098-EE70-4596-BD53-1204047FD355}" type="sibTrans" cxnId="{301A43B0-6410-4FB8-9C71-2DAF211AFBDD}">
      <dgm:prSet/>
      <dgm:spPr/>
      <dgm:t>
        <a:bodyPr/>
        <a:lstStyle/>
        <a:p>
          <a:endParaRPr lang="ru-RU"/>
        </a:p>
      </dgm:t>
    </dgm:pt>
    <dgm:pt modelId="{54A0DF20-E811-438B-87D5-E4BA637F779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Дидактическое обеспечение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8FEB8A-029B-4D0D-A3F8-895A4525C300}" type="parTrans" cxnId="{5463596E-6BD8-4C06-9C84-B60DFD0CD353}">
      <dgm:prSet/>
      <dgm:spPr/>
      <dgm:t>
        <a:bodyPr/>
        <a:lstStyle/>
        <a:p>
          <a:endParaRPr lang="ru-RU"/>
        </a:p>
      </dgm:t>
    </dgm:pt>
    <dgm:pt modelId="{10290707-51E1-4EB3-9A60-7F4A0DC27EC5}" type="sibTrans" cxnId="{5463596E-6BD8-4C06-9C84-B60DFD0CD353}">
      <dgm:prSet/>
      <dgm:spPr/>
      <dgm:t>
        <a:bodyPr/>
        <a:lstStyle/>
        <a:p>
          <a:endParaRPr lang="ru-RU"/>
        </a:p>
      </dgm:t>
    </dgm:pt>
    <dgm:pt modelId="{F5C671DB-DAA9-4560-89E3-A844E64987D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l">
            <a:tabLst>
              <a:tab pos="179388" algn="l"/>
              <a:tab pos="268288" algn="l"/>
              <a:tab pos="804863" algn="l"/>
            </a:tabLs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Тематическое планирование</a:t>
          </a:r>
        </a:p>
        <a:p>
          <a:pPr algn="l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Разработка дидактического комплекса по пяти блокам:</a:t>
          </a:r>
        </a:p>
        <a:p>
          <a:pPr algn="l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Флора родного края.</a:t>
          </a:r>
        </a:p>
        <a:p>
          <a:pPr algn="l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Фауна родного края.</a:t>
          </a:r>
        </a:p>
        <a:p>
          <a:pPr algn="l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Мир Черного моря.</a:t>
          </a:r>
        </a:p>
        <a:p>
          <a:pPr algn="l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Архитектура и дизайн в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г.Сочи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algn="l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Быт и культура народов  Кавказа и Кубани.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AF7897-EC5F-42A2-AD3E-54AA22F28692}" type="parTrans" cxnId="{2EA81023-5AAE-4BDC-AA4E-A7D829A96F31}">
      <dgm:prSet/>
      <dgm:spPr/>
      <dgm:t>
        <a:bodyPr/>
        <a:lstStyle/>
        <a:p>
          <a:endParaRPr lang="ru-RU"/>
        </a:p>
      </dgm:t>
    </dgm:pt>
    <dgm:pt modelId="{76E7EB8D-F95C-4F36-B88F-3BC85DC8BB91}" type="sibTrans" cxnId="{2EA81023-5AAE-4BDC-AA4E-A7D829A96F31}">
      <dgm:prSet/>
      <dgm:spPr/>
      <dgm:t>
        <a:bodyPr/>
        <a:lstStyle/>
        <a:p>
          <a:endParaRPr lang="ru-RU"/>
        </a:p>
      </dgm:t>
    </dgm:pt>
    <dgm:pt modelId="{7940CB66-5F35-44CE-A072-15E07692B6EC}" type="pres">
      <dgm:prSet presAssocID="{19BA8872-8D33-4E3E-9CD5-8B86A929AB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319BD6D-3E1F-4771-AFF4-6BF93D98E9DA}" type="pres">
      <dgm:prSet presAssocID="{239494F8-3604-44B0-A214-36C0CD06B730}" presName="root" presStyleCnt="0"/>
      <dgm:spPr/>
    </dgm:pt>
    <dgm:pt modelId="{CA7A4AB1-B3EE-4C4F-A96A-6AEF1795C2A9}" type="pres">
      <dgm:prSet presAssocID="{239494F8-3604-44B0-A214-36C0CD06B730}" presName="rootComposite" presStyleCnt="0"/>
      <dgm:spPr/>
    </dgm:pt>
    <dgm:pt modelId="{AC95DE13-70A1-4DF5-8370-C1D4D87FE637}" type="pres">
      <dgm:prSet presAssocID="{239494F8-3604-44B0-A214-36C0CD06B730}" presName="rootText" presStyleLbl="node1" presStyleIdx="0" presStyleCnt="2" custLinFactNeighborX="5041" custLinFactNeighborY="-8954"/>
      <dgm:spPr/>
      <dgm:t>
        <a:bodyPr/>
        <a:lstStyle/>
        <a:p>
          <a:endParaRPr lang="ru-RU"/>
        </a:p>
      </dgm:t>
    </dgm:pt>
    <dgm:pt modelId="{8DDC6E5A-F71D-4551-8377-1168B1E91B6E}" type="pres">
      <dgm:prSet presAssocID="{239494F8-3604-44B0-A214-36C0CD06B730}" presName="rootConnector" presStyleLbl="node1" presStyleIdx="0" presStyleCnt="2"/>
      <dgm:spPr/>
      <dgm:t>
        <a:bodyPr/>
        <a:lstStyle/>
        <a:p>
          <a:endParaRPr lang="ru-RU"/>
        </a:p>
      </dgm:t>
    </dgm:pt>
    <dgm:pt modelId="{633EB5C0-483A-4A3B-8BD9-5374555AD7FD}" type="pres">
      <dgm:prSet presAssocID="{239494F8-3604-44B0-A214-36C0CD06B730}" presName="childShape" presStyleCnt="0"/>
      <dgm:spPr/>
    </dgm:pt>
    <dgm:pt modelId="{280790F4-CC61-4A42-A0C9-060C19A1DF1B}" type="pres">
      <dgm:prSet presAssocID="{B84D9AEA-132B-4792-91D9-825982D412CC}" presName="Name13" presStyleLbl="parChTrans1D2" presStyleIdx="0" presStyleCnt="2"/>
      <dgm:spPr/>
      <dgm:t>
        <a:bodyPr/>
        <a:lstStyle/>
        <a:p>
          <a:endParaRPr lang="ru-RU"/>
        </a:p>
      </dgm:t>
    </dgm:pt>
    <dgm:pt modelId="{5079BFDF-D2AA-4516-AD21-72BF3A3025EF}" type="pres">
      <dgm:prSet presAssocID="{EF4A8ACA-3FE7-4960-B4CD-AFC32B7B2621}" presName="childText" presStyleLbl="bgAcc1" presStyleIdx="0" presStyleCnt="2" custScaleX="142725" custScaleY="314556" custLinFactNeighborX="934" custLinFactNeighborY="-3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B60F4-3CC9-419A-8720-704FC89AACA8}" type="pres">
      <dgm:prSet presAssocID="{54A0DF20-E811-438B-87D5-E4BA637F7797}" presName="root" presStyleCnt="0"/>
      <dgm:spPr/>
    </dgm:pt>
    <dgm:pt modelId="{12BF37A9-67D8-4844-9700-8A986A2AA5A4}" type="pres">
      <dgm:prSet presAssocID="{54A0DF20-E811-438B-87D5-E4BA637F7797}" presName="rootComposite" presStyleCnt="0"/>
      <dgm:spPr/>
    </dgm:pt>
    <dgm:pt modelId="{F277B4EF-27B9-48BF-9136-A1A304BCE183}" type="pres">
      <dgm:prSet presAssocID="{54A0DF20-E811-438B-87D5-E4BA637F7797}" presName="rootText" presStyleLbl="node1" presStyleIdx="1" presStyleCnt="2" custLinFactNeighborX="1985" custLinFactNeighborY="-8954"/>
      <dgm:spPr/>
      <dgm:t>
        <a:bodyPr/>
        <a:lstStyle/>
        <a:p>
          <a:endParaRPr lang="ru-RU"/>
        </a:p>
      </dgm:t>
    </dgm:pt>
    <dgm:pt modelId="{D630C52C-0D9C-464B-9616-F7947F392BA9}" type="pres">
      <dgm:prSet presAssocID="{54A0DF20-E811-438B-87D5-E4BA637F7797}" presName="rootConnector" presStyleLbl="node1" presStyleIdx="1" presStyleCnt="2"/>
      <dgm:spPr/>
      <dgm:t>
        <a:bodyPr/>
        <a:lstStyle/>
        <a:p>
          <a:endParaRPr lang="ru-RU"/>
        </a:p>
      </dgm:t>
    </dgm:pt>
    <dgm:pt modelId="{D66ADFA7-C884-4272-88A7-1C042FC618F0}" type="pres">
      <dgm:prSet presAssocID="{54A0DF20-E811-438B-87D5-E4BA637F7797}" presName="childShape" presStyleCnt="0"/>
      <dgm:spPr/>
    </dgm:pt>
    <dgm:pt modelId="{5F24539B-29F5-4003-9729-A5774A5BCA47}" type="pres">
      <dgm:prSet presAssocID="{4CAF7897-EC5F-42A2-AD3E-54AA22F28692}" presName="Name13" presStyleLbl="parChTrans1D2" presStyleIdx="1" presStyleCnt="2"/>
      <dgm:spPr/>
      <dgm:t>
        <a:bodyPr/>
        <a:lstStyle/>
        <a:p>
          <a:endParaRPr lang="ru-RU"/>
        </a:p>
      </dgm:t>
    </dgm:pt>
    <dgm:pt modelId="{B49E82FF-365F-40E2-9F2C-B7E56186AB3C}" type="pres">
      <dgm:prSet presAssocID="{F5C671DB-DAA9-4560-89E3-A844E64987D6}" presName="childText" presStyleLbl="bgAcc1" presStyleIdx="1" presStyleCnt="2" custScaleX="139216" custScaleY="311376" custLinFactNeighborX="-5565" custLinFactNeighborY="3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63596E-6BD8-4C06-9C84-B60DFD0CD353}" srcId="{19BA8872-8D33-4E3E-9CD5-8B86A929ABE8}" destId="{54A0DF20-E811-438B-87D5-E4BA637F7797}" srcOrd="1" destOrd="0" parTransId="{CB8FEB8A-029B-4D0D-A3F8-895A4525C300}" sibTransId="{10290707-51E1-4EB3-9A60-7F4A0DC27EC5}"/>
    <dgm:cxn modelId="{2EA81023-5AAE-4BDC-AA4E-A7D829A96F31}" srcId="{54A0DF20-E811-438B-87D5-E4BA637F7797}" destId="{F5C671DB-DAA9-4560-89E3-A844E64987D6}" srcOrd="0" destOrd="0" parTransId="{4CAF7897-EC5F-42A2-AD3E-54AA22F28692}" sibTransId="{76E7EB8D-F95C-4F36-B88F-3BC85DC8BB91}"/>
    <dgm:cxn modelId="{E4D47FCF-6745-46DD-9943-B95653210ED7}" type="presOf" srcId="{54A0DF20-E811-438B-87D5-E4BA637F7797}" destId="{F277B4EF-27B9-48BF-9136-A1A304BCE183}" srcOrd="0" destOrd="0" presId="urn:microsoft.com/office/officeart/2005/8/layout/hierarchy3"/>
    <dgm:cxn modelId="{60202EE5-8E72-46E5-8899-7BC404B446ED}" type="presOf" srcId="{239494F8-3604-44B0-A214-36C0CD06B730}" destId="{AC95DE13-70A1-4DF5-8370-C1D4D87FE637}" srcOrd="0" destOrd="0" presId="urn:microsoft.com/office/officeart/2005/8/layout/hierarchy3"/>
    <dgm:cxn modelId="{301A43B0-6410-4FB8-9C71-2DAF211AFBDD}" srcId="{239494F8-3604-44B0-A214-36C0CD06B730}" destId="{EF4A8ACA-3FE7-4960-B4CD-AFC32B7B2621}" srcOrd="0" destOrd="0" parTransId="{B84D9AEA-132B-4792-91D9-825982D412CC}" sibTransId="{91402098-EE70-4596-BD53-1204047FD355}"/>
    <dgm:cxn modelId="{D43A5B77-CBFA-4107-AC20-B497E41F8456}" type="presOf" srcId="{19BA8872-8D33-4E3E-9CD5-8B86A929ABE8}" destId="{7940CB66-5F35-44CE-A072-15E07692B6EC}" srcOrd="0" destOrd="0" presId="urn:microsoft.com/office/officeart/2005/8/layout/hierarchy3"/>
    <dgm:cxn modelId="{586F9191-BA17-4349-9DDB-00DD4F6B5B13}" type="presOf" srcId="{239494F8-3604-44B0-A214-36C0CD06B730}" destId="{8DDC6E5A-F71D-4551-8377-1168B1E91B6E}" srcOrd="1" destOrd="0" presId="urn:microsoft.com/office/officeart/2005/8/layout/hierarchy3"/>
    <dgm:cxn modelId="{3E22C4B0-469D-4E44-AA7D-464AFFBE8FD0}" srcId="{19BA8872-8D33-4E3E-9CD5-8B86A929ABE8}" destId="{239494F8-3604-44B0-A214-36C0CD06B730}" srcOrd="0" destOrd="0" parTransId="{8111996B-6366-4E8B-BDEF-244DBC3FC518}" sibTransId="{ADFDC885-97CC-4757-AA88-8F05AD12C5E1}"/>
    <dgm:cxn modelId="{3225F0C7-1F08-4A94-9D4A-FC1A632E27AC}" type="presOf" srcId="{EF4A8ACA-3FE7-4960-B4CD-AFC32B7B2621}" destId="{5079BFDF-D2AA-4516-AD21-72BF3A3025EF}" srcOrd="0" destOrd="0" presId="urn:microsoft.com/office/officeart/2005/8/layout/hierarchy3"/>
    <dgm:cxn modelId="{8EEAB21D-06EA-420A-A26A-49CC0AFE846D}" type="presOf" srcId="{B84D9AEA-132B-4792-91D9-825982D412CC}" destId="{280790F4-CC61-4A42-A0C9-060C19A1DF1B}" srcOrd="0" destOrd="0" presId="urn:microsoft.com/office/officeart/2005/8/layout/hierarchy3"/>
    <dgm:cxn modelId="{DFBF9238-4815-4F55-8B71-E8F68C46EE8F}" type="presOf" srcId="{F5C671DB-DAA9-4560-89E3-A844E64987D6}" destId="{B49E82FF-365F-40E2-9F2C-B7E56186AB3C}" srcOrd="0" destOrd="0" presId="urn:microsoft.com/office/officeart/2005/8/layout/hierarchy3"/>
    <dgm:cxn modelId="{ECCEEB6D-4274-431C-A89A-78807537852A}" type="presOf" srcId="{4CAF7897-EC5F-42A2-AD3E-54AA22F28692}" destId="{5F24539B-29F5-4003-9729-A5774A5BCA47}" srcOrd="0" destOrd="0" presId="urn:microsoft.com/office/officeart/2005/8/layout/hierarchy3"/>
    <dgm:cxn modelId="{86435D53-5823-48E5-ADBB-6643B31579BF}" type="presOf" srcId="{54A0DF20-E811-438B-87D5-E4BA637F7797}" destId="{D630C52C-0D9C-464B-9616-F7947F392BA9}" srcOrd="1" destOrd="0" presId="urn:microsoft.com/office/officeart/2005/8/layout/hierarchy3"/>
    <dgm:cxn modelId="{53D4FED7-1099-4377-87D6-3A5C8D883184}" type="presParOf" srcId="{7940CB66-5F35-44CE-A072-15E07692B6EC}" destId="{3319BD6D-3E1F-4771-AFF4-6BF93D98E9DA}" srcOrd="0" destOrd="0" presId="urn:microsoft.com/office/officeart/2005/8/layout/hierarchy3"/>
    <dgm:cxn modelId="{1AEDA977-0AB2-4E0C-9A12-EA94AD57A567}" type="presParOf" srcId="{3319BD6D-3E1F-4771-AFF4-6BF93D98E9DA}" destId="{CA7A4AB1-B3EE-4C4F-A96A-6AEF1795C2A9}" srcOrd="0" destOrd="0" presId="urn:microsoft.com/office/officeart/2005/8/layout/hierarchy3"/>
    <dgm:cxn modelId="{406900ED-03FE-4387-A4CC-0492214BACCE}" type="presParOf" srcId="{CA7A4AB1-B3EE-4C4F-A96A-6AEF1795C2A9}" destId="{AC95DE13-70A1-4DF5-8370-C1D4D87FE637}" srcOrd="0" destOrd="0" presId="urn:microsoft.com/office/officeart/2005/8/layout/hierarchy3"/>
    <dgm:cxn modelId="{28DCAE17-C90D-4EBF-B062-22EC3BEE17D7}" type="presParOf" srcId="{CA7A4AB1-B3EE-4C4F-A96A-6AEF1795C2A9}" destId="{8DDC6E5A-F71D-4551-8377-1168B1E91B6E}" srcOrd="1" destOrd="0" presId="urn:microsoft.com/office/officeart/2005/8/layout/hierarchy3"/>
    <dgm:cxn modelId="{5DCED22A-1213-420E-91DB-39FD74354E78}" type="presParOf" srcId="{3319BD6D-3E1F-4771-AFF4-6BF93D98E9DA}" destId="{633EB5C0-483A-4A3B-8BD9-5374555AD7FD}" srcOrd="1" destOrd="0" presId="urn:microsoft.com/office/officeart/2005/8/layout/hierarchy3"/>
    <dgm:cxn modelId="{F54A2099-DB66-4067-BEE1-72F1EC157DB1}" type="presParOf" srcId="{633EB5C0-483A-4A3B-8BD9-5374555AD7FD}" destId="{280790F4-CC61-4A42-A0C9-060C19A1DF1B}" srcOrd="0" destOrd="0" presId="urn:microsoft.com/office/officeart/2005/8/layout/hierarchy3"/>
    <dgm:cxn modelId="{8AD40BDF-3EAC-453D-A667-14D7D94926D2}" type="presParOf" srcId="{633EB5C0-483A-4A3B-8BD9-5374555AD7FD}" destId="{5079BFDF-D2AA-4516-AD21-72BF3A3025EF}" srcOrd="1" destOrd="0" presId="urn:microsoft.com/office/officeart/2005/8/layout/hierarchy3"/>
    <dgm:cxn modelId="{A2CE9E3B-6DF7-45F4-8178-4D493F7E416D}" type="presParOf" srcId="{7940CB66-5F35-44CE-A072-15E07692B6EC}" destId="{487B60F4-3CC9-419A-8720-704FC89AACA8}" srcOrd="1" destOrd="0" presId="urn:microsoft.com/office/officeart/2005/8/layout/hierarchy3"/>
    <dgm:cxn modelId="{A1E6B574-63D0-491A-9052-2A05357CF416}" type="presParOf" srcId="{487B60F4-3CC9-419A-8720-704FC89AACA8}" destId="{12BF37A9-67D8-4844-9700-8A986A2AA5A4}" srcOrd="0" destOrd="0" presId="urn:microsoft.com/office/officeart/2005/8/layout/hierarchy3"/>
    <dgm:cxn modelId="{0830232B-180F-44BA-AB73-5D2DB4C2A83C}" type="presParOf" srcId="{12BF37A9-67D8-4844-9700-8A986A2AA5A4}" destId="{F277B4EF-27B9-48BF-9136-A1A304BCE183}" srcOrd="0" destOrd="0" presId="urn:microsoft.com/office/officeart/2005/8/layout/hierarchy3"/>
    <dgm:cxn modelId="{2A226B2D-B43B-4ED5-ABD7-C81F29F5BBAE}" type="presParOf" srcId="{12BF37A9-67D8-4844-9700-8A986A2AA5A4}" destId="{D630C52C-0D9C-464B-9616-F7947F392BA9}" srcOrd="1" destOrd="0" presId="urn:microsoft.com/office/officeart/2005/8/layout/hierarchy3"/>
    <dgm:cxn modelId="{8E9D592F-D30C-4C36-B4C7-839911D8DC88}" type="presParOf" srcId="{487B60F4-3CC9-419A-8720-704FC89AACA8}" destId="{D66ADFA7-C884-4272-88A7-1C042FC618F0}" srcOrd="1" destOrd="0" presId="urn:microsoft.com/office/officeart/2005/8/layout/hierarchy3"/>
    <dgm:cxn modelId="{5FF3800C-AB78-44B6-B080-6E1D6F86CF33}" type="presParOf" srcId="{D66ADFA7-C884-4272-88A7-1C042FC618F0}" destId="{5F24539B-29F5-4003-9729-A5774A5BCA47}" srcOrd="0" destOrd="0" presId="urn:microsoft.com/office/officeart/2005/8/layout/hierarchy3"/>
    <dgm:cxn modelId="{670C1119-32F2-4447-843E-9C9469A9FD33}" type="presParOf" srcId="{D66ADFA7-C884-4272-88A7-1C042FC618F0}" destId="{B49E82FF-365F-40E2-9F2C-B7E56186AB3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BA8872-8D33-4E3E-9CD5-8B86A929ABE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9494F8-3604-44B0-A214-36C0CD06B73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развивающей предметно- пространственной среды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11996B-6366-4E8B-BDEF-244DBC3FC518}" type="parTrans" cxnId="{3E22C4B0-469D-4E44-AA7D-464AFFBE8FD0}">
      <dgm:prSet/>
      <dgm:spPr/>
      <dgm:t>
        <a:bodyPr/>
        <a:lstStyle/>
        <a:p>
          <a:endParaRPr lang="ru-RU"/>
        </a:p>
      </dgm:t>
    </dgm:pt>
    <dgm:pt modelId="{ADFDC885-97CC-4757-AA88-8F05AD12C5E1}" type="sibTrans" cxnId="{3E22C4B0-469D-4E44-AA7D-464AFFBE8FD0}">
      <dgm:prSet/>
      <dgm:spPr/>
      <dgm:t>
        <a:bodyPr/>
        <a:lstStyle/>
        <a:p>
          <a:endParaRPr lang="ru-RU"/>
        </a:p>
      </dgm:t>
    </dgm:pt>
    <dgm:pt modelId="{EF4A8ACA-3FE7-4960-B4CD-AFC32B7B262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Центр ИЗО и культуры родного города в группах.</a:t>
          </a:r>
        </a:p>
        <a:p>
          <a:pPr algn="l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Изо студия «Весёлая палитра».</a:t>
          </a:r>
        </a:p>
        <a:p>
          <a:pPr algn="l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Макеты, выставки рисунков и поделок.</a:t>
          </a:r>
        </a:p>
        <a:p>
          <a:pPr algn="l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Дидактические игры, альбомы,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лэпбуки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algn="l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Художественная литература. </a:t>
          </a:r>
        </a:p>
        <a:p>
          <a:pPr algn="l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ИКТ и ТСО.</a:t>
          </a:r>
        </a:p>
        <a:p>
          <a:pPr algn="l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Материал для художественного творчества.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4D9AEA-132B-4792-91D9-825982D412CC}" type="parTrans" cxnId="{301A43B0-6410-4FB8-9C71-2DAF211AFBDD}">
      <dgm:prSet/>
      <dgm:spPr/>
      <dgm:t>
        <a:bodyPr/>
        <a:lstStyle/>
        <a:p>
          <a:endParaRPr lang="ru-RU"/>
        </a:p>
      </dgm:t>
    </dgm:pt>
    <dgm:pt modelId="{91402098-EE70-4596-BD53-1204047FD355}" type="sibTrans" cxnId="{301A43B0-6410-4FB8-9C71-2DAF211AFBDD}">
      <dgm:prSet/>
      <dgm:spPr/>
      <dgm:t>
        <a:bodyPr/>
        <a:lstStyle/>
        <a:p>
          <a:endParaRPr lang="ru-RU"/>
        </a:p>
      </dgm:t>
    </dgm:pt>
    <dgm:pt modelId="{54A0DF20-E811-438B-87D5-E4BA637F779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с родителями и сетевыми партнёрами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8FEB8A-029B-4D0D-A3F8-895A4525C300}" type="parTrans" cxnId="{5463596E-6BD8-4C06-9C84-B60DFD0CD353}">
      <dgm:prSet/>
      <dgm:spPr/>
      <dgm:t>
        <a:bodyPr/>
        <a:lstStyle/>
        <a:p>
          <a:endParaRPr lang="ru-RU"/>
        </a:p>
      </dgm:t>
    </dgm:pt>
    <dgm:pt modelId="{10290707-51E1-4EB3-9A60-7F4A0DC27EC5}" type="sibTrans" cxnId="{5463596E-6BD8-4C06-9C84-B60DFD0CD353}">
      <dgm:prSet/>
      <dgm:spPr/>
      <dgm:t>
        <a:bodyPr/>
        <a:lstStyle/>
        <a:p>
          <a:endParaRPr lang="ru-RU"/>
        </a:p>
      </dgm:t>
    </dgm:pt>
    <dgm:pt modelId="{F5C671DB-DAA9-4560-89E3-A844E64987D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Включение родителей в образовательный процесс</a:t>
          </a:r>
        </a:p>
        <a:p>
          <a:pPr algn="l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Взаимодействие со школой «Арт ГАММА»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г.Москва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краеведческим музеем, МДОБУ детский сад № 34, МДОБУ Центр развития ребёнка-детский сад № 19.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AF7897-EC5F-42A2-AD3E-54AA22F28692}" type="parTrans" cxnId="{2EA81023-5AAE-4BDC-AA4E-A7D829A96F31}">
      <dgm:prSet/>
      <dgm:spPr/>
      <dgm:t>
        <a:bodyPr/>
        <a:lstStyle/>
        <a:p>
          <a:endParaRPr lang="ru-RU"/>
        </a:p>
      </dgm:t>
    </dgm:pt>
    <dgm:pt modelId="{76E7EB8D-F95C-4F36-B88F-3BC85DC8BB91}" type="sibTrans" cxnId="{2EA81023-5AAE-4BDC-AA4E-A7D829A96F31}">
      <dgm:prSet/>
      <dgm:spPr/>
      <dgm:t>
        <a:bodyPr/>
        <a:lstStyle/>
        <a:p>
          <a:endParaRPr lang="ru-RU"/>
        </a:p>
      </dgm:t>
    </dgm:pt>
    <dgm:pt modelId="{7940CB66-5F35-44CE-A072-15E07692B6EC}" type="pres">
      <dgm:prSet presAssocID="{19BA8872-8D33-4E3E-9CD5-8B86A929AB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319BD6D-3E1F-4771-AFF4-6BF93D98E9DA}" type="pres">
      <dgm:prSet presAssocID="{239494F8-3604-44B0-A214-36C0CD06B730}" presName="root" presStyleCnt="0"/>
      <dgm:spPr/>
    </dgm:pt>
    <dgm:pt modelId="{CA7A4AB1-B3EE-4C4F-A96A-6AEF1795C2A9}" type="pres">
      <dgm:prSet presAssocID="{239494F8-3604-44B0-A214-36C0CD06B730}" presName="rootComposite" presStyleCnt="0"/>
      <dgm:spPr/>
    </dgm:pt>
    <dgm:pt modelId="{AC95DE13-70A1-4DF5-8370-C1D4D87FE637}" type="pres">
      <dgm:prSet presAssocID="{239494F8-3604-44B0-A214-36C0CD06B730}" presName="rootText" presStyleLbl="node1" presStyleIdx="0" presStyleCnt="2" custScaleX="134169" custLinFactNeighborX="8437" custLinFactNeighborY="-22595"/>
      <dgm:spPr/>
      <dgm:t>
        <a:bodyPr/>
        <a:lstStyle/>
        <a:p>
          <a:endParaRPr lang="ru-RU"/>
        </a:p>
      </dgm:t>
    </dgm:pt>
    <dgm:pt modelId="{8DDC6E5A-F71D-4551-8377-1168B1E91B6E}" type="pres">
      <dgm:prSet presAssocID="{239494F8-3604-44B0-A214-36C0CD06B730}" presName="rootConnector" presStyleLbl="node1" presStyleIdx="0" presStyleCnt="2"/>
      <dgm:spPr/>
      <dgm:t>
        <a:bodyPr/>
        <a:lstStyle/>
        <a:p>
          <a:endParaRPr lang="ru-RU"/>
        </a:p>
      </dgm:t>
    </dgm:pt>
    <dgm:pt modelId="{633EB5C0-483A-4A3B-8BD9-5374555AD7FD}" type="pres">
      <dgm:prSet presAssocID="{239494F8-3604-44B0-A214-36C0CD06B730}" presName="childShape" presStyleCnt="0"/>
      <dgm:spPr/>
    </dgm:pt>
    <dgm:pt modelId="{280790F4-CC61-4A42-A0C9-060C19A1DF1B}" type="pres">
      <dgm:prSet presAssocID="{B84D9AEA-132B-4792-91D9-825982D412CC}" presName="Name13" presStyleLbl="parChTrans1D2" presStyleIdx="0" presStyleCnt="2"/>
      <dgm:spPr/>
      <dgm:t>
        <a:bodyPr/>
        <a:lstStyle/>
        <a:p>
          <a:endParaRPr lang="ru-RU"/>
        </a:p>
      </dgm:t>
    </dgm:pt>
    <dgm:pt modelId="{5079BFDF-D2AA-4516-AD21-72BF3A3025EF}" type="pres">
      <dgm:prSet presAssocID="{EF4A8ACA-3FE7-4960-B4CD-AFC32B7B2621}" presName="childText" presStyleLbl="bgAcc1" presStyleIdx="0" presStyleCnt="2" custScaleX="135802" custScaleY="304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B60F4-3CC9-419A-8720-704FC89AACA8}" type="pres">
      <dgm:prSet presAssocID="{54A0DF20-E811-438B-87D5-E4BA637F7797}" presName="root" presStyleCnt="0"/>
      <dgm:spPr/>
    </dgm:pt>
    <dgm:pt modelId="{12BF37A9-67D8-4844-9700-8A986A2AA5A4}" type="pres">
      <dgm:prSet presAssocID="{54A0DF20-E811-438B-87D5-E4BA637F7797}" presName="rootComposite" presStyleCnt="0"/>
      <dgm:spPr/>
    </dgm:pt>
    <dgm:pt modelId="{F277B4EF-27B9-48BF-9136-A1A304BCE183}" type="pres">
      <dgm:prSet presAssocID="{54A0DF20-E811-438B-87D5-E4BA637F7797}" presName="rootText" presStyleLbl="node1" presStyleIdx="1" presStyleCnt="2" custScaleX="128794" custLinFactNeighborX="1784" custLinFactNeighborY="-22595"/>
      <dgm:spPr/>
      <dgm:t>
        <a:bodyPr/>
        <a:lstStyle/>
        <a:p>
          <a:endParaRPr lang="ru-RU"/>
        </a:p>
      </dgm:t>
    </dgm:pt>
    <dgm:pt modelId="{D630C52C-0D9C-464B-9616-F7947F392BA9}" type="pres">
      <dgm:prSet presAssocID="{54A0DF20-E811-438B-87D5-E4BA637F7797}" presName="rootConnector" presStyleLbl="node1" presStyleIdx="1" presStyleCnt="2"/>
      <dgm:spPr/>
      <dgm:t>
        <a:bodyPr/>
        <a:lstStyle/>
        <a:p>
          <a:endParaRPr lang="ru-RU"/>
        </a:p>
      </dgm:t>
    </dgm:pt>
    <dgm:pt modelId="{D66ADFA7-C884-4272-88A7-1C042FC618F0}" type="pres">
      <dgm:prSet presAssocID="{54A0DF20-E811-438B-87D5-E4BA637F7797}" presName="childShape" presStyleCnt="0"/>
      <dgm:spPr/>
    </dgm:pt>
    <dgm:pt modelId="{5F24539B-29F5-4003-9729-A5774A5BCA47}" type="pres">
      <dgm:prSet presAssocID="{4CAF7897-EC5F-42A2-AD3E-54AA22F28692}" presName="Name13" presStyleLbl="parChTrans1D2" presStyleIdx="1" presStyleCnt="2"/>
      <dgm:spPr/>
      <dgm:t>
        <a:bodyPr/>
        <a:lstStyle/>
        <a:p>
          <a:endParaRPr lang="ru-RU"/>
        </a:p>
      </dgm:t>
    </dgm:pt>
    <dgm:pt modelId="{B49E82FF-365F-40E2-9F2C-B7E56186AB3C}" type="pres">
      <dgm:prSet presAssocID="{F5C671DB-DAA9-4560-89E3-A844E64987D6}" presName="childText" presStyleLbl="bgAcc1" presStyleIdx="1" presStyleCnt="2" custScaleX="132387" custScaleY="304303" custLinFactNeighborX="-8786" custLinFactNeighborY="4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63596E-6BD8-4C06-9C84-B60DFD0CD353}" srcId="{19BA8872-8D33-4E3E-9CD5-8B86A929ABE8}" destId="{54A0DF20-E811-438B-87D5-E4BA637F7797}" srcOrd="1" destOrd="0" parTransId="{CB8FEB8A-029B-4D0D-A3F8-895A4525C300}" sibTransId="{10290707-51E1-4EB3-9A60-7F4A0DC27EC5}"/>
    <dgm:cxn modelId="{8A526D5D-062F-4F7B-846C-C25FD11E06A3}" type="presOf" srcId="{239494F8-3604-44B0-A214-36C0CD06B730}" destId="{8DDC6E5A-F71D-4551-8377-1168B1E91B6E}" srcOrd="1" destOrd="0" presId="urn:microsoft.com/office/officeart/2005/8/layout/hierarchy3"/>
    <dgm:cxn modelId="{3DE6DE90-6E90-4499-ADB4-9FAE87B61434}" type="presOf" srcId="{4CAF7897-EC5F-42A2-AD3E-54AA22F28692}" destId="{5F24539B-29F5-4003-9729-A5774A5BCA47}" srcOrd="0" destOrd="0" presId="urn:microsoft.com/office/officeart/2005/8/layout/hierarchy3"/>
    <dgm:cxn modelId="{0AB2940B-BDC9-4D08-86F0-16E55CB4157B}" type="presOf" srcId="{19BA8872-8D33-4E3E-9CD5-8B86A929ABE8}" destId="{7940CB66-5F35-44CE-A072-15E07692B6EC}" srcOrd="0" destOrd="0" presId="urn:microsoft.com/office/officeart/2005/8/layout/hierarchy3"/>
    <dgm:cxn modelId="{2EA81023-5AAE-4BDC-AA4E-A7D829A96F31}" srcId="{54A0DF20-E811-438B-87D5-E4BA637F7797}" destId="{F5C671DB-DAA9-4560-89E3-A844E64987D6}" srcOrd="0" destOrd="0" parTransId="{4CAF7897-EC5F-42A2-AD3E-54AA22F28692}" sibTransId="{76E7EB8D-F95C-4F36-B88F-3BC85DC8BB91}"/>
    <dgm:cxn modelId="{301A43B0-6410-4FB8-9C71-2DAF211AFBDD}" srcId="{239494F8-3604-44B0-A214-36C0CD06B730}" destId="{EF4A8ACA-3FE7-4960-B4CD-AFC32B7B2621}" srcOrd="0" destOrd="0" parTransId="{B84D9AEA-132B-4792-91D9-825982D412CC}" sibTransId="{91402098-EE70-4596-BD53-1204047FD355}"/>
    <dgm:cxn modelId="{A5A31FBF-8D0B-48DB-8147-A9672FAE7AC0}" type="presOf" srcId="{239494F8-3604-44B0-A214-36C0CD06B730}" destId="{AC95DE13-70A1-4DF5-8370-C1D4D87FE637}" srcOrd="0" destOrd="0" presId="urn:microsoft.com/office/officeart/2005/8/layout/hierarchy3"/>
    <dgm:cxn modelId="{3E22C4B0-469D-4E44-AA7D-464AFFBE8FD0}" srcId="{19BA8872-8D33-4E3E-9CD5-8B86A929ABE8}" destId="{239494F8-3604-44B0-A214-36C0CD06B730}" srcOrd="0" destOrd="0" parTransId="{8111996B-6366-4E8B-BDEF-244DBC3FC518}" sibTransId="{ADFDC885-97CC-4757-AA88-8F05AD12C5E1}"/>
    <dgm:cxn modelId="{BC6A17D0-F310-4D33-A51D-D596413A9CD5}" type="presOf" srcId="{F5C671DB-DAA9-4560-89E3-A844E64987D6}" destId="{B49E82FF-365F-40E2-9F2C-B7E56186AB3C}" srcOrd="0" destOrd="0" presId="urn:microsoft.com/office/officeart/2005/8/layout/hierarchy3"/>
    <dgm:cxn modelId="{738D3B77-0B28-44AC-A0FF-47CAB9ED7052}" type="presOf" srcId="{54A0DF20-E811-438B-87D5-E4BA637F7797}" destId="{F277B4EF-27B9-48BF-9136-A1A304BCE183}" srcOrd="0" destOrd="0" presId="urn:microsoft.com/office/officeart/2005/8/layout/hierarchy3"/>
    <dgm:cxn modelId="{81A7EA06-DC7D-4ED8-AABB-D0FBFFC65E78}" type="presOf" srcId="{B84D9AEA-132B-4792-91D9-825982D412CC}" destId="{280790F4-CC61-4A42-A0C9-060C19A1DF1B}" srcOrd="0" destOrd="0" presId="urn:microsoft.com/office/officeart/2005/8/layout/hierarchy3"/>
    <dgm:cxn modelId="{967B357A-48E8-44BB-8F46-9DC2F56A9D34}" type="presOf" srcId="{EF4A8ACA-3FE7-4960-B4CD-AFC32B7B2621}" destId="{5079BFDF-D2AA-4516-AD21-72BF3A3025EF}" srcOrd="0" destOrd="0" presId="urn:microsoft.com/office/officeart/2005/8/layout/hierarchy3"/>
    <dgm:cxn modelId="{8C2F8F8D-9740-4248-B25D-A9FF25F398FA}" type="presOf" srcId="{54A0DF20-E811-438B-87D5-E4BA637F7797}" destId="{D630C52C-0D9C-464B-9616-F7947F392BA9}" srcOrd="1" destOrd="0" presId="urn:microsoft.com/office/officeart/2005/8/layout/hierarchy3"/>
    <dgm:cxn modelId="{59E5EDAB-F990-4F92-882F-BC03565688A5}" type="presParOf" srcId="{7940CB66-5F35-44CE-A072-15E07692B6EC}" destId="{3319BD6D-3E1F-4771-AFF4-6BF93D98E9DA}" srcOrd="0" destOrd="0" presId="urn:microsoft.com/office/officeart/2005/8/layout/hierarchy3"/>
    <dgm:cxn modelId="{3B4DA8D6-D77D-4B60-8744-C5F07D568805}" type="presParOf" srcId="{3319BD6D-3E1F-4771-AFF4-6BF93D98E9DA}" destId="{CA7A4AB1-B3EE-4C4F-A96A-6AEF1795C2A9}" srcOrd="0" destOrd="0" presId="urn:microsoft.com/office/officeart/2005/8/layout/hierarchy3"/>
    <dgm:cxn modelId="{CA91DE61-195D-4CC3-B2CE-8CE44E1850F4}" type="presParOf" srcId="{CA7A4AB1-B3EE-4C4F-A96A-6AEF1795C2A9}" destId="{AC95DE13-70A1-4DF5-8370-C1D4D87FE637}" srcOrd="0" destOrd="0" presId="urn:microsoft.com/office/officeart/2005/8/layout/hierarchy3"/>
    <dgm:cxn modelId="{97A91485-8BCF-4C1F-95F4-0C1FF661BDAF}" type="presParOf" srcId="{CA7A4AB1-B3EE-4C4F-A96A-6AEF1795C2A9}" destId="{8DDC6E5A-F71D-4551-8377-1168B1E91B6E}" srcOrd="1" destOrd="0" presId="urn:microsoft.com/office/officeart/2005/8/layout/hierarchy3"/>
    <dgm:cxn modelId="{4118650F-416E-4E64-8060-CF234D24A3B8}" type="presParOf" srcId="{3319BD6D-3E1F-4771-AFF4-6BF93D98E9DA}" destId="{633EB5C0-483A-4A3B-8BD9-5374555AD7FD}" srcOrd="1" destOrd="0" presId="urn:microsoft.com/office/officeart/2005/8/layout/hierarchy3"/>
    <dgm:cxn modelId="{2E59B655-57D3-43AB-886F-FED8FAA77725}" type="presParOf" srcId="{633EB5C0-483A-4A3B-8BD9-5374555AD7FD}" destId="{280790F4-CC61-4A42-A0C9-060C19A1DF1B}" srcOrd="0" destOrd="0" presId="urn:microsoft.com/office/officeart/2005/8/layout/hierarchy3"/>
    <dgm:cxn modelId="{A85B966B-DC8E-4234-B070-982537A9758B}" type="presParOf" srcId="{633EB5C0-483A-4A3B-8BD9-5374555AD7FD}" destId="{5079BFDF-D2AA-4516-AD21-72BF3A3025EF}" srcOrd="1" destOrd="0" presId="urn:microsoft.com/office/officeart/2005/8/layout/hierarchy3"/>
    <dgm:cxn modelId="{203C7E41-3161-46D5-8E70-FD88543B0964}" type="presParOf" srcId="{7940CB66-5F35-44CE-A072-15E07692B6EC}" destId="{487B60F4-3CC9-419A-8720-704FC89AACA8}" srcOrd="1" destOrd="0" presId="urn:microsoft.com/office/officeart/2005/8/layout/hierarchy3"/>
    <dgm:cxn modelId="{08CC2F1E-642A-479C-9FCB-E5D63D340375}" type="presParOf" srcId="{487B60F4-3CC9-419A-8720-704FC89AACA8}" destId="{12BF37A9-67D8-4844-9700-8A986A2AA5A4}" srcOrd="0" destOrd="0" presId="urn:microsoft.com/office/officeart/2005/8/layout/hierarchy3"/>
    <dgm:cxn modelId="{E77C2571-3EA1-4A5A-9754-EAD6980CC363}" type="presParOf" srcId="{12BF37A9-67D8-4844-9700-8A986A2AA5A4}" destId="{F277B4EF-27B9-48BF-9136-A1A304BCE183}" srcOrd="0" destOrd="0" presId="urn:microsoft.com/office/officeart/2005/8/layout/hierarchy3"/>
    <dgm:cxn modelId="{73E7F2AA-DACC-468B-8FB4-27CBD05FBF7C}" type="presParOf" srcId="{12BF37A9-67D8-4844-9700-8A986A2AA5A4}" destId="{D630C52C-0D9C-464B-9616-F7947F392BA9}" srcOrd="1" destOrd="0" presId="urn:microsoft.com/office/officeart/2005/8/layout/hierarchy3"/>
    <dgm:cxn modelId="{1B79C58C-8AA8-4C11-8CF7-B4665155C99F}" type="presParOf" srcId="{487B60F4-3CC9-419A-8720-704FC89AACA8}" destId="{D66ADFA7-C884-4272-88A7-1C042FC618F0}" srcOrd="1" destOrd="0" presId="urn:microsoft.com/office/officeart/2005/8/layout/hierarchy3"/>
    <dgm:cxn modelId="{B85D83E6-360B-4C9F-91D1-EC74A579A8B7}" type="presParOf" srcId="{D66ADFA7-C884-4272-88A7-1C042FC618F0}" destId="{5F24539B-29F5-4003-9729-A5774A5BCA47}" srcOrd="0" destOrd="0" presId="urn:microsoft.com/office/officeart/2005/8/layout/hierarchy3"/>
    <dgm:cxn modelId="{0629F59F-85B1-45DA-9AA2-FF5E5E1410A5}" type="presParOf" srcId="{D66ADFA7-C884-4272-88A7-1C042FC618F0}" destId="{B49E82FF-365F-40E2-9F2C-B7E56186AB3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11937-A610-48B2-8FCC-8729CB8909D3}">
      <dsp:nvSpPr>
        <dsp:cNvPr id="0" name=""/>
        <dsp:cNvSpPr/>
      </dsp:nvSpPr>
      <dsp:spPr>
        <a:xfrm>
          <a:off x="529049" y="3541729"/>
          <a:ext cx="675504" cy="2812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752" y="0"/>
              </a:lnTo>
              <a:lnTo>
                <a:pt x="337752" y="2812316"/>
              </a:lnTo>
              <a:lnTo>
                <a:pt x="675504" y="28123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794493" y="4875579"/>
        <a:ext cx="144615" cy="144615"/>
      </dsp:txXfrm>
    </dsp:sp>
    <dsp:sp modelId="{D931E0D4-5D94-40F1-B9C7-921DF57D694A}">
      <dsp:nvSpPr>
        <dsp:cNvPr id="0" name=""/>
        <dsp:cNvSpPr/>
      </dsp:nvSpPr>
      <dsp:spPr>
        <a:xfrm>
          <a:off x="529049" y="3541729"/>
          <a:ext cx="675504" cy="1636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752" y="0"/>
              </a:lnTo>
              <a:lnTo>
                <a:pt x="337752" y="1636578"/>
              </a:lnTo>
              <a:lnTo>
                <a:pt x="675504" y="16365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822538" y="4315755"/>
        <a:ext cx="88525" cy="88525"/>
      </dsp:txXfrm>
    </dsp:sp>
    <dsp:sp modelId="{D75AAF21-DA9A-4E78-A39A-13EB261110E8}">
      <dsp:nvSpPr>
        <dsp:cNvPr id="0" name=""/>
        <dsp:cNvSpPr/>
      </dsp:nvSpPr>
      <dsp:spPr>
        <a:xfrm>
          <a:off x="529049" y="3541729"/>
          <a:ext cx="675504" cy="460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752" y="0"/>
              </a:lnTo>
              <a:lnTo>
                <a:pt x="337752" y="460839"/>
              </a:lnTo>
              <a:lnTo>
                <a:pt x="675504" y="4608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46357" y="3751706"/>
        <a:ext cx="40886" cy="40886"/>
      </dsp:txXfrm>
    </dsp:sp>
    <dsp:sp modelId="{A85B18DF-60B4-4694-A4E6-B704248576B9}">
      <dsp:nvSpPr>
        <dsp:cNvPr id="0" name=""/>
        <dsp:cNvSpPr/>
      </dsp:nvSpPr>
      <dsp:spPr>
        <a:xfrm>
          <a:off x="529049" y="2826830"/>
          <a:ext cx="675504" cy="714898"/>
        </a:xfrm>
        <a:custGeom>
          <a:avLst/>
          <a:gdLst/>
          <a:ahLst/>
          <a:cxnLst/>
          <a:rect l="0" t="0" r="0" b="0"/>
          <a:pathLst>
            <a:path>
              <a:moveTo>
                <a:pt x="0" y="714898"/>
              </a:moveTo>
              <a:lnTo>
                <a:pt x="337752" y="714898"/>
              </a:lnTo>
              <a:lnTo>
                <a:pt x="337752" y="0"/>
              </a:lnTo>
              <a:lnTo>
                <a:pt x="67550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42212" y="3159691"/>
        <a:ext cx="49177" cy="49177"/>
      </dsp:txXfrm>
    </dsp:sp>
    <dsp:sp modelId="{12C171E8-1D3B-4C3B-95CE-F7ABF20271D7}">
      <dsp:nvSpPr>
        <dsp:cNvPr id="0" name=""/>
        <dsp:cNvSpPr/>
      </dsp:nvSpPr>
      <dsp:spPr>
        <a:xfrm>
          <a:off x="529049" y="1651092"/>
          <a:ext cx="675504" cy="1890636"/>
        </a:xfrm>
        <a:custGeom>
          <a:avLst/>
          <a:gdLst/>
          <a:ahLst/>
          <a:cxnLst/>
          <a:rect l="0" t="0" r="0" b="0"/>
          <a:pathLst>
            <a:path>
              <a:moveTo>
                <a:pt x="0" y="1890636"/>
              </a:moveTo>
              <a:lnTo>
                <a:pt x="337752" y="1890636"/>
              </a:lnTo>
              <a:lnTo>
                <a:pt x="337752" y="0"/>
              </a:lnTo>
              <a:lnTo>
                <a:pt x="67550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816608" y="2546218"/>
        <a:ext cx="100384" cy="100384"/>
      </dsp:txXfrm>
    </dsp:sp>
    <dsp:sp modelId="{F01C01A1-41E1-443A-B2F7-C69E7AE0F7BA}">
      <dsp:nvSpPr>
        <dsp:cNvPr id="0" name=""/>
        <dsp:cNvSpPr/>
      </dsp:nvSpPr>
      <dsp:spPr>
        <a:xfrm>
          <a:off x="529049" y="475354"/>
          <a:ext cx="675504" cy="3066375"/>
        </a:xfrm>
        <a:custGeom>
          <a:avLst/>
          <a:gdLst/>
          <a:ahLst/>
          <a:cxnLst/>
          <a:rect l="0" t="0" r="0" b="0"/>
          <a:pathLst>
            <a:path>
              <a:moveTo>
                <a:pt x="0" y="3066375"/>
              </a:moveTo>
              <a:lnTo>
                <a:pt x="337752" y="3066375"/>
              </a:lnTo>
              <a:lnTo>
                <a:pt x="337752" y="0"/>
              </a:lnTo>
              <a:lnTo>
                <a:pt x="67550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788303" y="1930044"/>
        <a:ext cx="156994" cy="156994"/>
      </dsp:txXfrm>
    </dsp:sp>
    <dsp:sp modelId="{C0C1754F-1918-4AC2-A421-5D2967C68DB4}">
      <dsp:nvSpPr>
        <dsp:cNvPr id="0" name=""/>
        <dsp:cNvSpPr/>
      </dsp:nvSpPr>
      <dsp:spPr>
        <a:xfrm rot="16200000">
          <a:off x="-2205374" y="3282544"/>
          <a:ext cx="4950477" cy="518368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cross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ЗАДАЧИ</a:t>
          </a:r>
          <a:endParaRPr lang="ru-RU" sz="3200" b="1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2205374" y="3282544"/>
        <a:ext cx="4950477" cy="518368"/>
      </dsp:txXfrm>
    </dsp:sp>
    <dsp:sp modelId="{8199425B-137C-4D08-B18D-F6290EDDCF58}">
      <dsp:nvSpPr>
        <dsp:cNvPr id="0" name=""/>
        <dsp:cNvSpPr/>
      </dsp:nvSpPr>
      <dsp:spPr>
        <a:xfrm>
          <a:off x="1204553" y="5058"/>
          <a:ext cx="7070271" cy="94059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Разработать структуру и содержание модели вариативной части образовательной программы художественно-эстетической области на основе регионального компонента</a:t>
          </a:r>
          <a:endParaRPr lang="en-US" sz="1800" b="1" kern="1200" dirty="0">
            <a:solidFill>
              <a:srgbClr val="FEFF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4553" y="5058"/>
        <a:ext cx="7070271" cy="940590"/>
      </dsp:txXfrm>
    </dsp:sp>
    <dsp:sp modelId="{BAEB2ACD-D464-4D4B-80F8-4E2E4FE42DE0}">
      <dsp:nvSpPr>
        <dsp:cNvPr id="0" name=""/>
        <dsp:cNvSpPr/>
      </dsp:nvSpPr>
      <dsp:spPr>
        <a:xfrm>
          <a:off x="1204553" y="1180797"/>
          <a:ext cx="7052377" cy="940590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Разработать организационно-методическое обеспечение реализации проекта и провести его апробацию в условиях реализации ФОП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4553" y="1180797"/>
        <a:ext cx="7052377" cy="940590"/>
      </dsp:txXfrm>
    </dsp:sp>
    <dsp:sp modelId="{E6CEE832-9839-4A7F-A256-1B7085412810}">
      <dsp:nvSpPr>
        <dsp:cNvPr id="0" name=""/>
        <dsp:cNvSpPr/>
      </dsp:nvSpPr>
      <dsp:spPr>
        <a:xfrm>
          <a:off x="1204553" y="2356535"/>
          <a:ext cx="7074467" cy="940590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Обеспечить внедрение в педагогическую практику эффективных педагогических ИЗО техник, позволяющих развивать у детей старшего дошкольного возраста художественно-творческие способности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4553" y="2356535"/>
        <a:ext cx="7074467" cy="940590"/>
      </dsp:txXfrm>
    </dsp:sp>
    <dsp:sp modelId="{8E1E7A6B-338F-4B47-95DE-8472CDEEDB8F}">
      <dsp:nvSpPr>
        <dsp:cNvPr id="0" name=""/>
        <dsp:cNvSpPr/>
      </dsp:nvSpPr>
      <dsp:spPr>
        <a:xfrm>
          <a:off x="1204553" y="3532273"/>
          <a:ext cx="7079218" cy="94059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Интегрировать художественно-творческую деятельность ребёнка в его самостоятельную деятельность, в процесс познания окружающего мира</a:t>
          </a:r>
          <a:endParaRPr lang="en-U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4553" y="3532273"/>
        <a:ext cx="7079218" cy="940590"/>
      </dsp:txXfrm>
    </dsp:sp>
    <dsp:sp modelId="{78326ABC-12DC-42E3-B094-60595BA4DB3D}">
      <dsp:nvSpPr>
        <dsp:cNvPr id="0" name=""/>
        <dsp:cNvSpPr/>
      </dsp:nvSpPr>
      <dsp:spPr>
        <a:xfrm>
          <a:off x="1204553" y="4708012"/>
          <a:ext cx="7066075" cy="940590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Создать развивающую предметно-пространственную среду ДОО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4553" y="4708012"/>
        <a:ext cx="7066075" cy="940590"/>
      </dsp:txXfrm>
    </dsp:sp>
    <dsp:sp modelId="{1F4CEEA8-77E0-436B-8107-FCC1C91FCCA0}">
      <dsp:nvSpPr>
        <dsp:cNvPr id="0" name=""/>
        <dsp:cNvSpPr/>
      </dsp:nvSpPr>
      <dsp:spPr>
        <a:xfrm>
          <a:off x="1204553" y="5883750"/>
          <a:ext cx="7047842" cy="940590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Разработать и описать варианты внутрисетевого обучения педагогов, как условия их профессионального развития по направлению художественно-творческого развития старших дошкольников</a:t>
          </a:r>
          <a:r>
            <a:rPr lang="ru-RU" sz="2000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000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4553" y="5883750"/>
        <a:ext cx="7047842" cy="9405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5C502-8D55-4778-9C4B-3572A85597D1}">
      <dsp:nvSpPr>
        <dsp:cNvPr id="0" name=""/>
        <dsp:cNvSpPr/>
      </dsp:nvSpPr>
      <dsp:spPr>
        <a:xfrm>
          <a:off x="1080120" y="0"/>
          <a:ext cx="5328591" cy="5328591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3B537AC3-E395-4FB9-9F9B-3591320B2F43}">
      <dsp:nvSpPr>
        <dsp:cNvPr id="0" name=""/>
        <dsp:cNvSpPr/>
      </dsp:nvSpPr>
      <dsp:spPr>
        <a:xfrm>
          <a:off x="887065" y="503871"/>
          <a:ext cx="2592487" cy="1728382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Научно - методическое обеспечение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1438" y="588244"/>
        <a:ext cx="2423741" cy="1559636"/>
      </dsp:txXfrm>
    </dsp:sp>
    <dsp:sp modelId="{55359692-5018-4F3E-9647-BFBB60F64F8E}">
      <dsp:nvSpPr>
        <dsp:cNvPr id="0" name=""/>
        <dsp:cNvSpPr/>
      </dsp:nvSpPr>
      <dsp:spPr>
        <a:xfrm>
          <a:off x="4053325" y="519857"/>
          <a:ext cx="2592509" cy="1784396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Дидактическое обеспечение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0432" y="606964"/>
        <a:ext cx="2418295" cy="1610182"/>
      </dsp:txXfrm>
    </dsp:sp>
    <dsp:sp modelId="{705FD786-4D7E-47F9-8B5A-5EFD487674D0}">
      <dsp:nvSpPr>
        <dsp:cNvPr id="0" name=""/>
        <dsp:cNvSpPr/>
      </dsp:nvSpPr>
      <dsp:spPr>
        <a:xfrm>
          <a:off x="964276" y="3090924"/>
          <a:ext cx="2592466" cy="1805625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развивающей предметно- пространственной среды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2419" y="3179067"/>
        <a:ext cx="2416180" cy="1629339"/>
      </dsp:txXfrm>
    </dsp:sp>
    <dsp:sp modelId="{6DD464D6-94AA-4B8C-8E6F-92B280D83C3D}">
      <dsp:nvSpPr>
        <dsp:cNvPr id="0" name=""/>
        <dsp:cNvSpPr/>
      </dsp:nvSpPr>
      <dsp:spPr>
        <a:xfrm>
          <a:off x="4068447" y="3096338"/>
          <a:ext cx="2504416" cy="1805625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с родителями и сетевыми партнёрами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56590" y="3184481"/>
        <a:ext cx="2328130" cy="16293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5DE13-70A1-4DF5-8370-C1D4D87FE637}">
      <dsp:nvSpPr>
        <dsp:cNvPr id="0" name=""/>
        <dsp:cNvSpPr/>
      </dsp:nvSpPr>
      <dsp:spPr>
        <a:xfrm>
          <a:off x="143432" y="188639"/>
          <a:ext cx="2750734" cy="137536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Научно - методическое обеспечение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3715" y="228922"/>
        <a:ext cx="2670168" cy="1294801"/>
      </dsp:txXfrm>
    </dsp:sp>
    <dsp:sp modelId="{280790F4-CC61-4A42-A0C9-060C19A1DF1B}">
      <dsp:nvSpPr>
        <dsp:cNvPr id="0" name=""/>
        <dsp:cNvSpPr/>
      </dsp:nvSpPr>
      <dsp:spPr>
        <a:xfrm>
          <a:off x="418505" y="1564006"/>
          <a:ext cx="156962" cy="2587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7987"/>
              </a:lnTo>
              <a:lnTo>
                <a:pt x="156962" y="25879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79BFDF-D2AA-4516-AD21-72BF3A3025EF}">
      <dsp:nvSpPr>
        <dsp:cNvPr id="0" name=""/>
        <dsp:cNvSpPr/>
      </dsp:nvSpPr>
      <dsp:spPr>
        <a:xfrm>
          <a:off x="575468" y="1988843"/>
          <a:ext cx="3140788" cy="43263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1.Организационно-методическая работа.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2.Программно-методическое обеспечение.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3.Создание методического комплекса.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4.Разработка курса подготовки педагогов в  работе с новыми техниками изобразительного искусства.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7459" y="2080834"/>
        <a:ext cx="2956806" cy="4142318"/>
      </dsp:txXfrm>
    </dsp:sp>
    <dsp:sp modelId="{F277B4EF-27B9-48BF-9136-A1A304BCE183}">
      <dsp:nvSpPr>
        <dsp:cNvPr id="0" name=""/>
        <dsp:cNvSpPr/>
      </dsp:nvSpPr>
      <dsp:spPr>
        <a:xfrm>
          <a:off x="3887842" y="188639"/>
          <a:ext cx="2750734" cy="137536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Дидактическое обеспечение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28125" y="228922"/>
        <a:ext cx="2670168" cy="1294801"/>
      </dsp:txXfrm>
    </dsp:sp>
    <dsp:sp modelId="{5F24539B-29F5-4003-9729-A5774A5BCA47}">
      <dsp:nvSpPr>
        <dsp:cNvPr id="0" name=""/>
        <dsp:cNvSpPr/>
      </dsp:nvSpPr>
      <dsp:spPr>
        <a:xfrm>
          <a:off x="4162915" y="1564006"/>
          <a:ext cx="98008" cy="2654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169"/>
              </a:lnTo>
              <a:lnTo>
                <a:pt x="98008" y="26541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9E82FF-365F-40E2-9F2C-B7E56186AB3C}">
      <dsp:nvSpPr>
        <dsp:cNvPr id="0" name=""/>
        <dsp:cNvSpPr/>
      </dsp:nvSpPr>
      <dsp:spPr>
        <a:xfrm>
          <a:off x="4260924" y="2076894"/>
          <a:ext cx="3063569" cy="42825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79388" algn="l"/>
              <a:tab pos="268288" algn="l"/>
              <a:tab pos="804863" algn="l"/>
            </a:tabLs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Тематическое планирование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Разработка дидактического комплекса по пяти блокам: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Флора родного края.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Фауна родного края.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Мир Черного моря.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Архитектура и дизайн в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г.Сочи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Быт и культура народов  Кавказа и Кубани.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0653" y="2166623"/>
        <a:ext cx="2884111" cy="41031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5DE13-70A1-4DF5-8370-C1D4D87FE637}">
      <dsp:nvSpPr>
        <dsp:cNvPr id="0" name=""/>
        <dsp:cNvSpPr/>
      </dsp:nvSpPr>
      <dsp:spPr>
        <a:xfrm>
          <a:off x="216018" y="288028"/>
          <a:ext cx="3420683" cy="127476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развивающей предметно- пространственной среды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355" y="325365"/>
        <a:ext cx="3346009" cy="1200092"/>
      </dsp:txXfrm>
    </dsp:sp>
    <dsp:sp modelId="{280790F4-CC61-4A42-A0C9-060C19A1DF1B}">
      <dsp:nvSpPr>
        <dsp:cNvPr id="0" name=""/>
        <dsp:cNvSpPr/>
      </dsp:nvSpPr>
      <dsp:spPr>
        <a:xfrm>
          <a:off x="558086" y="1562795"/>
          <a:ext cx="126964" cy="2546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6301"/>
              </a:lnTo>
              <a:lnTo>
                <a:pt x="126964" y="25463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79BFDF-D2AA-4516-AD21-72BF3A3025EF}">
      <dsp:nvSpPr>
        <dsp:cNvPr id="0" name=""/>
        <dsp:cNvSpPr/>
      </dsp:nvSpPr>
      <dsp:spPr>
        <a:xfrm>
          <a:off x="685050" y="2169520"/>
          <a:ext cx="2769853" cy="38791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Центр ИЗО и культуры родного города в группах.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Изо студия «Весёлая палитра».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Макеты, выставки рисунков и поделок.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Дидактические игры, альбомы,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лэпбуки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Художественная литература.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ИКТ и ТСО.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Материал для художественного творчества.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6176" y="2250646"/>
        <a:ext cx="2607601" cy="3716901"/>
      </dsp:txXfrm>
    </dsp:sp>
    <dsp:sp modelId="{F277B4EF-27B9-48BF-9136-A1A304BCE183}">
      <dsp:nvSpPr>
        <dsp:cNvPr id="0" name=""/>
        <dsp:cNvSpPr/>
      </dsp:nvSpPr>
      <dsp:spPr>
        <a:xfrm>
          <a:off x="4104464" y="288028"/>
          <a:ext cx="3283645" cy="127476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с родителями и сетевыми партнёрами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1801" y="325365"/>
        <a:ext cx="3208971" cy="1200092"/>
      </dsp:txXfrm>
    </dsp:sp>
    <dsp:sp modelId="{5F24539B-29F5-4003-9729-A5774A5BCA47}">
      <dsp:nvSpPr>
        <dsp:cNvPr id="0" name=""/>
        <dsp:cNvSpPr/>
      </dsp:nvSpPr>
      <dsp:spPr>
        <a:xfrm>
          <a:off x="4432828" y="1562795"/>
          <a:ext cx="103679" cy="2609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9032"/>
              </a:lnTo>
              <a:lnTo>
                <a:pt x="103679" y="26090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9E82FF-365F-40E2-9F2C-B7E56186AB3C}">
      <dsp:nvSpPr>
        <dsp:cNvPr id="0" name=""/>
        <dsp:cNvSpPr/>
      </dsp:nvSpPr>
      <dsp:spPr>
        <a:xfrm>
          <a:off x="4536508" y="2232251"/>
          <a:ext cx="2700200" cy="38791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Включение родителей в образовательный процесс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Взаимодействие со школой «Арт ГАММА»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г.Москва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краеведческим музеем, МДОБУ детский сад № 34, МДОБУ Центр развития ребёнка-детский сад № 19.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15594" y="2311337"/>
        <a:ext cx="2542028" cy="3720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29CED-B5E4-473A-9D25-8DBE7CEADF6B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1FB0F-77D7-47D6-9D02-ED0E490AC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927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1FB0F-77D7-47D6-9D02-ED0E490ACD8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653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1FB0F-77D7-47D6-9D02-ED0E490ACD8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156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1FB0F-77D7-47D6-9D02-ED0E490ACD8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291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1FB0F-77D7-47D6-9D02-ED0E490ACD8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277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1FB0F-77D7-47D6-9D02-ED0E490ACD8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959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1FB0F-77D7-47D6-9D02-ED0E490ACD8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582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1FB0F-77D7-47D6-9D02-ED0E490ACD8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844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1FB0F-77D7-47D6-9D02-ED0E490ACD8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53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1FB0F-77D7-47D6-9D02-ED0E490ACD8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59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387A-C585-41A9-BD1A-E3FA71E0A4E5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01DF-4BE2-47B6-9E5B-7658E585C8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387A-C585-41A9-BD1A-E3FA71E0A4E5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01DF-4BE2-47B6-9E5B-7658E585C8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387A-C585-41A9-BD1A-E3FA71E0A4E5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01DF-4BE2-47B6-9E5B-7658E585C8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387A-C585-41A9-BD1A-E3FA71E0A4E5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01DF-4BE2-47B6-9E5B-7658E585C8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387A-C585-41A9-BD1A-E3FA71E0A4E5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01DF-4BE2-47B6-9E5B-7658E585C8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387A-C585-41A9-BD1A-E3FA71E0A4E5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01DF-4BE2-47B6-9E5B-7658E585C8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387A-C585-41A9-BD1A-E3FA71E0A4E5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01DF-4BE2-47B6-9E5B-7658E585C8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387A-C585-41A9-BD1A-E3FA71E0A4E5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01DF-4BE2-47B6-9E5B-7658E585C8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387A-C585-41A9-BD1A-E3FA71E0A4E5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01DF-4BE2-47B6-9E5B-7658E585C8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387A-C585-41A9-BD1A-E3FA71E0A4E5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01DF-4BE2-47B6-9E5B-7658E585C8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387A-C585-41A9-BD1A-E3FA71E0A4E5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01DF-4BE2-47B6-9E5B-7658E585C8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4387A-C585-41A9-BD1A-E3FA71E0A4E5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01DF-4BE2-47B6-9E5B-7658E585C8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jpe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jpe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jpeg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0" name="Picture 16" descr="Психолог Исаак Лондон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72816"/>
            <a:ext cx="9144027" cy="4104456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899592" y="116632"/>
            <a:ext cx="8028384" cy="250629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«Разработка и реализация модели регионального компонента вариативной части образовательной программы по художественно-творческому развитию старших дошкольников»</a:t>
            </a:r>
          </a:p>
        </p:txBody>
      </p:sp>
      <p:sp>
        <p:nvSpPr>
          <p:cNvPr id="4" name="Заголовок 27"/>
          <p:cNvSpPr txBox="1">
            <a:spLocks/>
          </p:cNvSpPr>
          <p:nvPr/>
        </p:nvSpPr>
        <p:spPr>
          <a:xfrm>
            <a:off x="1619672" y="5805264"/>
            <a:ext cx="749464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детский сад № 136 «Умка»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заведующей по научно-методической работе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Вознюк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Н.Ю.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Art color-клипарт &quot; АртГрафика - дизайнерский портал, где можно скачать бесплатно картинки, шаблоны, клипарты, футажи, фоторамки"/>
          <p:cNvPicPr>
            <a:picLocks noChangeAspect="1" noChangeArrowheads="1"/>
          </p:cNvPicPr>
          <p:nvPr/>
        </p:nvPicPr>
        <p:blipFill>
          <a:blip r:embed="rId4" cstate="print"/>
          <a:srcRect l="2678" t="2083" r="65179" b="2083"/>
          <a:stretch>
            <a:fillRect/>
          </a:stretch>
        </p:blipFill>
        <p:spPr bwMode="auto">
          <a:xfrm>
            <a:off x="0" y="16835"/>
            <a:ext cx="1440160" cy="6858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07704" y="116632"/>
            <a:ext cx="6923112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продукт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03648" y="980728"/>
            <a:ext cx="7560840" cy="5733256"/>
          </a:xfrm>
        </p:spPr>
        <p:txBody>
          <a:bodyPr>
            <a:noAutofit/>
          </a:bodyPr>
          <a:lstStyle/>
          <a:p>
            <a:pPr marL="0" indent="360363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модели вариативной части образовательной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программы.</a:t>
            </a:r>
          </a:p>
          <a:p>
            <a:pPr marL="0" indent="360363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разработки занятий по тематическим модулям: «Флора родного края», «Фауна родного края»; «Мир Чёрного моря»; «Архитектура и дизайн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г.Сочи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«Быт и культура народов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Кубани». </a:t>
            </a:r>
          </a:p>
          <a:p>
            <a:pPr marL="0" indent="360363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Создано развивающее образовательное пространство: в группах созданы центры изобразительной и познавательной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активности.</a:t>
            </a:r>
          </a:p>
          <a:p>
            <a:pPr marL="0" indent="360363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процедура для проведения диагностических и оценочных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мероприятий.</a:t>
            </a:r>
          </a:p>
          <a:p>
            <a:pPr marL="0" indent="360363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программа повышения квалификации педагогов ДОО по развитию художественно-творческих способностей детей на материале регионального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9287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Art color-клипарт &quot; АртГрафика - дизайнерский портал, где можно скачать бесплатно картинки, шаблоны, клипарты, футажи, фоторамки"/>
          <p:cNvPicPr>
            <a:picLocks noChangeAspect="1" noChangeArrowheads="1"/>
          </p:cNvPicPr>
          <p:nvPr/>
        </p:nvPicPr>
        <p:blipFill>
          <a:blip r:embed="rId4" cstate="print"/>
          <a:srcRect l="2678" t="2083" r="65179" b="2083"/>
          <a:stretch>
            <a:fillRect/>
          </a:stretch>
        </p:blipFill>
        <p:spPr bwMode="auto">
          <a:xfrm>
            <a:off x="-108520" y="0"/>
            <a:ext cx="1714512" cy="6858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Проблемы. Цель</a:t>
            </a:r>
            <a:endParaRPr lang="ru-RU" b="1" dirty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1619672" y="764704"/>
            <a:ext cx="3528392" cy="2952328"/>
          </a:xfrm>
          <a:prstGeom prst="wedgeRoundRectCallout">
            <a:avLst>
              <a:gd name="adj1" fmla="val 32056"/>
              <a:gd name="adj2" fmla="val 96196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культура и традиции нашей местности,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которой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проживают дети, не рассматриваются как один из наиболее действенных механизмов культурной идентификации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364088" y="764704"/>
            <a:ext cx="3672408" cy="3024336"/>
          </a:xfrm>
          <a:prstGeom prst="wedgeRoundRectCallout">
            <a:avLst>
              <a:gd name="adj1" fmla="val -36660"/>
              <a:gd name="adj2" fmla="val 92803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 fontScale="92500"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г. Сочи нет региональной программы по художественно-эстетическому развитию дошкольников в которой бы сохранился органичный синтез традиционной культуры и классического искусства, к которому присоединились новые виды искусств и культурных практик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619672" y="5085184"/>
            <a:ext cx="7416824" cy="165618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модели регионального компонента по развитию художественно-творческих способностей старших дошкольников в ДОО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Art color-клипарт &quot; АртГрафика - дизайнерский портал, где можно скачать бесплатно картинки, шаблоны, клипарты, футажи, фоторамки"/>
          <p:cNvPicPr>
            <a:picLocks noChangeAspect="1" noChangeArrowheads="1"/>
          </p:cNvPicPr>
          <p:nvPr/>
        </p:nvPicPr>
        <p:blipFill>
          <a:blip r:embed="rId4" cstate="print"/>
          <a:srcRect l="2678" t="2083" r="65179" b="2083"/>
          <a:stretch>
            <a:fillRect/>
          </a:stretch>
        </p:blipFill>
        <p:spPr bwMode="auto">
          <a:xfrm>
            <a:off x="-29288" y="0"/>
            <a:ext cx="1000888" cy="6858000"/>
          </a:xfrm>
          <a:prstGeom prst="rect">
            <a:avLst/>
          </a:prstGeom>
          <a:noFill/>
          <a:effectLst>
            <a:softEdge rad="127000"/>
          </a:effec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012081"/>
              </p:ext>
            </p:extLst>
          </p:nvPr>
        </p:nvGraphicFramePr>
        <p:xfrm>
          <a:off x="971600" y="28600"/>
          <a:ext cx="8352928" cy="68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7660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Art color-клипарт &quot; АртГрафика - дизайнерский портал, где можно скачать бесплатно картинки, шаблоны, клипарты, футажи, фоторамки"/>
          <p:cNvPicPr>
            <a:picLocks noChangeAspect="1" noChangeArrowheads="1"/>
          </p:cNvPicPr>
          <p:nvPr/>
        </p:nvPicPr>
        <p:blipFill>
          <a:blip r:embed="rId4" cstate="print"/>
          <a:srcRect l="2678" t="2083" r="65179" b="2083"/>
          <a:stretch>
            <a:fillRect/>
          </a:stretch>
        </p:blipFill>
        <p:spPr bwMode="auto">
          <a:xfrm>
            <a:off x="-108520" y="0"/>
            <a:ext cx="1296144" cy="6858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76864" cy="1228998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состоит в проектировании модели регионального компонента по развитию художественно-творческих способностей старших дошкольников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771800" y="2924944"/>
            <a:ext cx="4242792" cy="3227040"/>
            <a:chOff x="1008" y="1152"/>
            <a:chExt cx="3177" cy="2761"/>
          </a:xfrm>
        </p:grpSpPr>
        <p:sp>
          <p:nvSpPr>
            <p:cNvPr id="7" name="Freeform 3"/>
            <p:cNvSpPr>
              <a:spLocks/>
            </p:cNvSpPr>
            <p:nvPr/>
          </p:nvSpPr>
          <p:spPr bwMode="gray">
            <a:xfrm>
              <a:off x="2068" y="1968"/>
              <a:ext cx="812" cy="1945"/>
            </a:xfrm>
            <a:custGeom>
              <a:avLst/>
              <a:gdLst>
                <a:gd name="T0" fmla="*/ 1185 w 501"/>
                <a:gd name="T1" fmla="*/ 3052 h 1198"/>
                <a:gd name="T2" fmla="*/ 943 w 501"/>
                <a:gd name="T3" fmla="*/ 2825 h 1198"/>
                <a:gd name="T4" fmla="*/ 737 w 501"/>
                <a:gd name="T5" fmla="*/ 2591 h 1198"/>
                <a:gd name="T6" fmla="*/ 571 w 501"/>
                <a:gd name="T7" fmla="*/ 2362 h 1198"/>
                <a:gd name="T8" fmla="*/ 439 w 501"/>
                <a:gd name="T9" fmla="*/ 2146 h 1198"/>
                <a:gd name="T10" fmla="*/ 339 w 501"/>
                <a:gd name="T11" fmla="*/ 1958 h 1198"/>
                <a:gd name="T12" fmla="*/ 276 w 501"/>
                <a:gd name="T13" fmla="*/ 1817 h 1198"/>
                <a:gd name="T14" fmla="*/ 241 w 501"/>
                <a:gd name="T15" fmla="*/ 1724 h 1198"/>
                <a:gd name="T16" fmla="*/ 147 w 501"/>
                <a:gd name="T17" fmla="*/ 1365 h 1198"/>
                <a:gd name="T18" fmla="*/ 102 w 501"/>
                <a:gd name="T19" fmla="*/ 1044 h 1198"/>
                <a:gd name="T20" fmla="*/ 94 w 501"/>
                <a:gd name="T21" fmla="*/ 774 h 1198"/>
                <a:gd name="T22" fmla="*/ 107 w 501"/>
                <a:gd name="T23" fmla="*/ 558 h 1198"/>
                <a:gd name="T24" fmla="*/ 136 w 501"/>
                <a:gd name="T25" fmla="*/ 398 h 1198"/>
                <a:gd name="T26" fmla="*/ 160 w 501"/>
                <a:gd name="T27" fmla="*/ 300 h 1198"/>
                <a:gd name="T28" fmla="*/ 173 w 501"/>
                <a:gd name="T29" fmla="*/ 266 h 1198"/>
                <a:gd name="T30" fmla="*/ 634 w 501"/>
                <a:gd name="T31" fmla="*/ 0 h 1198"/>
                <a:gd name="T32" fmla="*/ 605 w 501"/>
                <a:gd name="T33" fmla="*/ 528 h 1198"/>
                <a:gd name="T34" fmla="*/ 593 w 501"/>
                <a:gd name="T35" fmla="*/ 549 h 1198"/>
                <a:gd name="T36" fmla="*/ 567 w 501"/>
                <a:gd name="T37" fmla="*/ 609 h 1198"/>
                <a:gd name="T38" fmla="*/ 533 w 501"/>
                <a:gd name="T39" fmla="*/ 718 h 1198"/>
                <a:gd name="T40" fmla="*/ 504 w 501"/>
                <a:gd name="T41" fmla="*/ 875 h 1198"/>
                <a:gd name="T42" fmla="*/ 491 w 501"/>
                <a:gd name="T43" fmla="*/ 1089 h 1198"/>
                <a:gd name="T44" fmla="*/ 502 w 501"/>
                <a:gd name="T45" fmla="*/ 1361 h 1198"/>
                <a:gd name="T46" fmla="*/ 549 w 501"/>
                <a:gd name="T47" fmla="*/ 1682 h 1198"/>
                <a:gd name="T48" fmla="*/ 627 w 501"/>
                <a:gd name="T49" fmla="*/ 1979 h 1198"/>
                <a:gd name="T50" fmla="*/ 731 w 501"/>
                <a:gd name="T51" fmla="*/ 2252 h 1198"/>
                <a:gd name="T52" fmla="*/ 849 w 501"/>
                <a:gd name="T53" fmla="*/ 2494 h 1198"/>
                <a:gd name="T54" fmla="*/ 969 w 501"/>
                <a:gd name="T55" fmla="*/ 2702 h 1198"/>
                <a:gd name="T56" fmla="*/ 1088 w 501"/>
                <a:gd name="T57" fmla="*/ 2875 h 1198"/>
                <a:gd name="T58" fmla="*/ 1190 w 501"/>
                <a:gd name="T59" fmla="*/ 3010 h 1198"/>
                <a:gd name="T60" fmla="*/ 1269 w 501"/>
                <a:gd name="T61" fmla="*/ 3106 h 1198"/>
                <a:gd name="T62" fmla="*/ 1313 w 501"/>
                <a:gd name="T63" fmla="*/ 3153 h 11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01" h="1198">
                  <a:moveTo>
                    <a:pt x="501" y="1198"/>
                  </a:moveTo>
                  <a:lnTo>
                    <a:pt x="451" y="1158"/>
                  </a:lnTo>
                  <a:lnTo>
                    <a:pt x="403" y="1115"/>
                  </a:lnTo>
                  <a:lnTo>
                    <a:pt x="359" y="1072"/>
                  </a:lnTo>
                  <a:lnTo>
                    <a:pt x="318" y="1027"/>
                  </a:lnTo>
                  <a:lnTo>
                    <a:pt x="281" y="983"/>
                  </a:lnTo>
                  <a:lnTo>
                    <a:pt x="248" y="938"/>
                  </a:lnTo>
                  <a:lnTo>
                    <a:pt x="217" y="896"/>
                  </a:lnTo>
                  <a:lnTo>
                    <a:pt x="190" y="853"/>
                  </a:lnTo>
                  <a:lnTo>
                    <a:pt x="167" y="814"/>
                  </a:lnTo>
                  <a:lnTo>
                    <a:pt x="147" y="777"/>
                  </a:lnTo>
                  <a:lnTo>
                    <a:pt x="129" y="743"/>
                  </a:lnTo>
                  <a:lnTo>
                    <a:pt x="115" y="714"/>
                  </a:lnTo>
                  <a:lnTo>
                    <a:pt x="105" y="689"/>
                  </a:lnTo>
                  <a:lnTo>
                    <a:pt x="97" y="669"/>
                  </a:lnTo>
                  <a:lnTo>
                    <a:pt x="92" y="654"/>
                  </a:lnTo>
                  <a:lnTo>
                    <a:pt x="71" y="583"/>
                  </a:lnTo>
                  <a:lnTo>
                    <a:pt x="56" y="518"/>
                  </a:lnTo>
                  <a:lnTo>
                    <a:pt x="45" y="454"/>
                  </a:lnTo>
                  <a:lnTo>
                    <a:pt x="39" y="396"/>
                  </a:lnTo>
                  <a:lnTo>
                    <a:pt x="36" y="343"/>
                  </a:lnTo>
                  <a:lnTo>
                    <a:pt x="36" y="294"/>
                  </a:lnTo>
                  <a:lnTo>
                    <a:pt x="37" y="251"/>
                  </a:lnTo>
                  <a:lnTo>
                    <a:pt x="41" y="212"/>
                  </a:lnTo>
                  <a:lnTo>
                    <a:pt x="46" y="180"/>
                  </a:lnTo>
                  <a:lnTo>
                    <a:pt x="52" y="151"/>
                  </a:lnTo>
                  <a:lnTo>
                    <a:pt x="57" y="129"/>
                  </a:lnTo>
                  <a:lnTo>
                    <a:pt x="61" y="114"/>
                  </a:lnTo>
                  <a:lnTo>
                    <a:pt x="65" y="105"/>
                  </a:lnTo>
                  <a:lnTo>
                    <a:pt x="66" y="101"/>
                  </a:lnTo>
                  <a:lnTo>
                    <a:pt x="0" y="63"/>
                  </a:lnTo>
                  <a:lnTo>
                    <a:pt x="241" y="0"/>
                  </a:lnTo>
                  <a:lnTo>
                    <a:pt x="306" y="245"/>
                  </a:lnTo>
                  <a:lnTo>
                    <a:pt x="230" y="200"/>
                  </a:lnTo>
                  <a:lnTo>
                    <a:pt x="229" y="203"/>
                  </a:lnTo>
                  <a:lnTo>
                    <a:pt x="226" y="208"/>
                  </a:lnTo>
                  <a:lnTo>
                    <a:pt x="221" y="217"/>
                  </a:lnTo>
                  <a:lnTo>
                    <a:pt x="216" y="231"/>
                  </a:lnTo>
                  <a:lnTo>
                    <a:pt x="209" y="249"/>
                  </a:lnTo>
                  <a:lnTo>
                    <a:pt x="203" y="272"/>
                  </a:lnTo>
                  <a:lnTo>
                    <a:pt x="196" y="300"/>
                  </a:lnTo>
                  <a:lnTo>
                    <a:pt x="192" y="332"/>
                  </a:lnTo>
                  <a:lnTo>
                    <a:pt x="189" y="369"/>
                  </a:lnTo>
                  <a:lnTo>
                    <a:pt x="187" y="413"/>
                  </a:lnTo>
                  <a:lnTo>
                    <a:pt x="187" y="462"/>
                  </a:lnTo>
                  <a:lnTo>
                    <a:pt x="191" y="516"/>
                  </a:lnTo>
                  <a:lnTo>
                    <a:pt x="199" y="578"/>
                  </a:lnTo>
                  <a:lnTo>
                    <a:pt x="209" y="638"/>
                  </a:lnTo>
                  <a:lnTo>
                    <a:pt x="222" y="696"/>
                  </a:lnTo>
                  <a:lnTo>
                    <a:pt x="239" y="751"/>
                  </a:lnTo>
                  <a:lnTo>
                    <a:pt x="257" y="804"/>
                  </a:lnTo>
                  <a:lnTo>
                    <a:pt x="278" y="854"/>
                  </a:lnTo>
                  <a:lnTo>
                    <a:pt x="300" y="901"/>
                  </a:lnTo>
                  <a:lnTo>
                    <a:pt x="323" y="946"/>
                  </a:lnTo>
                  <a:lnTo>
                    <a:pt x="346" y="987"/>
                  </a:lnTo>
                  <a:lnTo>
                    <a:pt x="369" y="1025"/>
                  </a:lnTo>
                  <a:lnTo>
                    <a:pt x="392" y="1060"/>
                  </a:lnTo>
                  <a:lnTo>
                    <a:pt x="414" y="1091"/>
                  </a:lnTo>
                  <a:lnTo>
                    <a:pt x="434" y="1119"/>
                  </a:lnTo>
                  <a:lnTo>
                    <a:pt x="453" y="1142"/>
                  </a:lnTo>
                  <a:lnTo>
                    <a:pt x="469" y="1161"/>
                  </a:lnTo>
                  <a:lnTo>
                    <a:pt x="483" y="1178"/>
                  </a:lnTo>
                  <a:lnTo>
                    <a:pt x="493" y="1189"/>
                  </a:lnTo>
                  <a:lnTo>
                    <a:pt x="500" y="1196"/>
                  </a:lnTo>
                  <a:lnTo>
                    <a:pt x="501" y="1198"/>
                  </a:lnTo>
                  <a:close/>
                </a:path>
              </a:pathLst>
            </a:custGeom>
            <a:gradFill rotWithShape="1">
              <a:gsLst>
                <a:gs pos="0">
                  <a:srgbClr val="53E1B8"/>
                </a:gs>
                <a:gs pos="100000">
                  <a:srgbClr val="008080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Freeform 4"/>
            <p:cNvSpPr>
              <a:spLocks/>
            </p:cNvSpPr>
            <p:nvPr/>
          </p:nvSpPr>
          <p:spPr bwMode="gray">
            <a:xfrm>
              <a:off x="1008" y="1296"/>
              <a:ext cx="1990" cy="753"/>
            </a:xfrm>
            <a:custGeom>
              <a:avLst/>
              <a:gdLst>
                <a:gd name="T0" fmla="*/ 5 w 1225"/>
                <a:gd name="T1" fmla="*/ 267 h 467"/>
                <a:gd name="T2" fmla="*/ 68 w 1225"/>
                <a:gd name="T3" fmla="*/ 238 h 467"/>
                <a:gd name="T4" fmla="*/ 187 w 1225"/>
                <a:gd name="T5" fmla="*/ 186 h 467"/>
                <a:gd name="T6" fmla="*/ 356 w 1225"/>
                <a:gd name="T7" fmla="*/ 128 h 467"/>
                <a:gd name="T8" fmla="*/ 575 w 1225"/>
                <a:gd name="T9" fmla="*/ 71 h 467"/>
                <a:gd name="T10" fmla="*/ 833 w 1225"/>
                <a:gd name="T11" fmla="*/ 24 h 467"/>
                <a:gd name="T12" fmla="*/ 1127 w 1225"/>
                <a:gd name="T13" fmla="*/ 0 h 467"/>
                <a:gd name="T14" fmla="*/ 1457 w 1225"/>
                <a:gd name="T15" fmla="*/ 8 h 467"/>
                <a:gd name="T16" fmla="*/ 1813 w 1225"/>
                <a:gd name="T17" fmla="*/ 58 h 467"/>
                <a:gd name="T18" fmla="*/ 2167 w 1225"/>
                <a:gd name="T19" fmla="*/ 157 h 467"/>
                <a:gd name="T20" fmla="*/ 2451 w 1225"/>
                <a:gd name="T21" fmla="*/ 272 h 467"/>
                <a:gd name="T22" fmla="*/ 2679 w 1225"/>
                <a:gd name="T23" fmla="*/ 393 h 467"/>
                <a:gd name="T24" fmla="*/ 2844 w 1225"/>
                <a:gd name="T25" fmla="*/ 512 h 467"/>
                <a:gd name="T26" fmla="*/ 2961 w 1225"/>
                <a:gd name="T27" fmla="*/ 610 h 467"/>
                <a:gd name="T28" fmla="*/ 3025 w 1225"/>
                <a:gd name="T29" fmla="*/ 677 h 467"/>
                <a:gd name="T30" fmla="*/ 3046 w 1225"/>
                <a:gd name="T31" fmla="*/ 704 h 467"/>
                <a:gd name="T32" fmla="*/ 3067 w 1225"/>
                <a:gd name="T33" fmla="*/ 1224 h 467"/>
                <a:gd name="T34" fmla="*/ 2612 w 1225"/>
                <a:gd name="T35" fmla="*/ 932 h 467"/>
                <a:gd name="T36" fmla="*/ 2591 w 1225"/>
                <a:gd name="T37" fmla="*/ 907 h 467"/>
                <a:gd name="T38" fmla="*/ 2534 w 1225"/>
                <a:gd name="T39" fmla="*/ 835 h 467"/>
                <a:gd name="T40" fmla="*/ 2433 w 1225"/>
                <a:gd name="T41" fmla="*/ 733 h 467"/>
                <a:gd name="T42" fmla="*/ 2278 w 1225"/>
                <a:gd name="T43" fmla="*/ 615 h 467"/>
                <a:gd name="T44" fmla="*/ 2071 w 1225"/>
                <a:gd name="T45" fmla="*/ 491 h 467"/>
                <a:gd name="T46" fmla="*/ 1803 w 1225"/>
                <a:gd name="T47" fmla="*/ 372 h 467"/>
                <a:gd name="T48" fmla="*/ 1462 w 1225"/>
                <a:gd name="T49" fmla="*/ 278 h 467"/>
                <a:gd name="T50" fmla="*/ 1121 w 1225"/>
                <a:gd name="T51" fmla="*/ 217 h 467"/>
                <a:gd name="T52" fmla="*/ 811 w 1225"/>
                <a:gd name="T53" fmla="*/ 194 h 467"/>
                <a:gd name="T54" fmla="*/ 541 w 1225"/>
                <a:gd name="T55" fmla="*/ 196 h 467"/>
                <a:gd name="T56" fmla="*/ 317 w 1225"/>
                <a:gd name="T57" fmla="*/ 215 h 467"/>
                <a:gd name="T58" fmla="*/ 145 w 1225"/>
                <a:gd name="T59" fmla="*/ 241 h 467"/>
                <a:gd name="T60" fmla="*/ 37 w 1225"/>
                <a:gd name="T61" fmla="*/ 262 h 467"/>
                <a:gd name="T62" fmla="*/ 0 w 1225"/>
                <a:gd name="T63" fmla="*/ 272 h 4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225" h="467">
                  <a:moveTo>
                    <a:pt x="0" y="104"/>
                  </a:moveTo>
                  <a:lnTo>
                    <a:pt x="2" y="102"/>
                  </a:lnTo>
                  <a:lnTo>
                    <a:pt x="11" y="97"/>
                  </a:lnTo>
                  <a:lnTo>
                    <a:pt x="26" y="91"/>
                  </a:lnTo>
                  <a:lnTo>
                    <a:pt x="46" y="82"/>
                  </a:lnTo>
                  <a:lnTo>
                    <a:pt x="71" y="71"/>
                  </a:lnTo>
                  <a:lnTo>
                    <a:pt x="100" y="61"/>
                  </a:lnTo>
                  <a:lnTo>
                    <a:pt x="135" y="49"/>
                  </a:lnTo>
                  <a:lnTo>
                    <a:pt x="174" y="38"/>
                  </a:lnTo>
                  <a:lnTo>
                    <a:pt x="218" y="27"/>
                  </a:lnTo>
                  <a:lnTo>
                    <a:pt x="264" y="17"/>
                  </a:lnTo>
                  <a:lnTo>
                    <a:pt x="316" y="9"/>
                  </a:lnTo>
                  <a:lnTo>
                    <a:pt x="370" y="3"/>
                  </a:lnTo>
                  <a:lnTo>
                    <a:pt x="427" y="0"/>
                  </a:lnTo>
                  <a:lnTo>
                    <a:pt x="489" y="0"/>
                  </a:lnTo>
                  <a:lnTo>
                    <a:pt x="552" y="3"/>
                  </a:lnTo>
                  <a:lnTo>
                    <a:pt x="618" y="11"/>
                  </a:lnTo>
                  <a:lnTo>
                    <a:pt x="687" y="22"/>
                  </a:lnTo>
                  <a:lnTo>
                    <a:pt x="758" y="40"/>
                  </a:lnTo>
                  <a:lnTo>
                    <a:pt x="821" y="60"/>
                  </a:lnTo>
                  <a:lnTo>
                    <a:pt x="879" y="80"/>
                  </a:lnTo>
                  <a:lnTo>
                    <a:pt x="929" y="104"/>
                  </a:lnTo>
                  <a:lnTo>
                    <a:pt x="975" y="127"/>
                  </a:lnTo>
                  <a:lnTo>
                    <a:pt x="1015" y="150"/>
                  </a:lnTo>
                  <a:lnTo>
                    <a:pt x="1049" y="173"/>
                  </a:lnTo>
                  <a:lnTo>
                    <a:pt x="1078" y="195"/>
                  </a:lnTo>
                  <a:lnTo>
                    <a:pt x="1102" y="214"/>
                  </a:lnTo>
                  <a:lnTo>
                    <a:pt x="1122" y="233"/>
                  </a:lnTo>
                  <a:lnTo>
                    <a:pt x="1136" y="247"/>
                  </a:lnTo>
                  <a:lnTo>
                    <a:pt x="1146" y="258"/>
                  </a:lnTo>
                  <a:lnTo>
                    <a:pt x="1153" y="266"/>
                  </a:lnTo>
                  <a:lnTo>
                    <a:pt x="1154" y="269"/>
                  </a:lnTo>
                  <a:lnTo>
                    <a:pt x="1225" y="227"/>
                  </a:lnTo>
                  <a:lnTo>
                    <a:pt x="1162" y="467"/>
                  </a:lnTo>
                  <a:lnTo>
                    <a:pt x="916" y="407"/>
                  </a:lnTo>
                  <a:lnTo>
                    <a:pt x="990" y="356"/>
                  </a:lnTo>
                  <a:lnTo>
                    <a:pt x="987" y="354"/>
                  </a:lnTo>
                  <a:lnTo>
                    <a:pt x="982" y="346"/>
                  </a:lnTo>
                  <a:lnTo>
                    <a:pt x="973" y="334"/>
                  </a:lnTo>
                  <a:lnTo>
                    <a:pt x="960" y="319"/>
                  </a:lnTo>
                  <a:lnTo>
                    <a:pt x="944" y="301"/>
                  </a:lnTo>
                  <a:lnTo>
                    <a:pt x="922" y="280"/>
                  </a:lnTo>
                  <a:lnTo>
                    <a:pt x="896" y="258"/>
                  </a:lnTo>
                  <a:lnTo>
                    <a:pt x="863" y="235"/>
                  </a:lnTo>
                  <a:lnTo>
                    <a:pt x="827" y="211"/>
                  </a:lnTo>
                  <a:lnTo>
                    <a:pt x="785" y="187"/>
                  </a:lnTo>
                  <a:lnTo>
                    <a:pt x="737" y="164"/>
                  </a:lnTo>
                  <a:lnTo>
                    <a:pt x="683" y="142"/>
                  </a:lnTo>
                  <a:lnTo>
                    <a:pt x="622" y="123"/>
                  </a:lnTo>
                  <a:lnTo>
                    <a:pt x="554" y="106"/>
                  </a:lnTo>
                  <a:lnTo>
                    <a:pt x="488" y="92"/>
                  </a:lnTo>
                  <a:lnTo>
                    <a:pt x="425" y="83"/>
                  </a:lnTo>
                  <a:lnTo>
                    <a:pt x="365" y="76"/>
                  </a:lnTo>
                  <a:lnTo>
                    <a:pt x="307" y="74"/>
                  </a:lnTo>
                  <a:lnTo>
                    <a:pt x="254" y="73"/>
                  </a:lnTo>
                  <a:lnTo>
                    <a:pt x="205" y="75"/>
                  </a:lnTo>
                  <a:lnTo>
                    <a:pt x="160" y="78"/>
                  </a:lnTo>
                  <a:lnTo>
                    <a:pt x="120" y="82"/>
                  </a:lnTo>
                  <a:lnTo>
                    <a:pt x="85" y="87"/>
                  </a:lnTo>
                  <a:lnTo>
                    <a:pt x="55" y="92"/>
                  </a:lnTo>
                  <a:lnTo>
                    <a:pt x="31" y="96"/>
                  </a:lnTo>
                  <a:lnTo>
                    <a:pt x="14" y="100"/>
                  </a:lnTo>
                  <a:lnTo>
                    <a:pt x="4" y="102"/>
                  </a:lnTo>
                  <a:lnTo>
                    <a:pt x="0" y="10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rgbClr val="CCCC00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gray">
            <a:xfrm>
              <a:off x="2640" y="1152"/>
              <a:ext cx="1545" cy="1539"/>
            </a:xfrm>
            <a:custGeom>
              <a:avLst/>
              <a:gdLst>
                <a:gd name="T0" fmla="*/ 0 w 952"/>
                <a:gd name="T1" fmla="*/ 1997 h 947"/>
                <a:gd name="T2" fmla="*/ 503 w 952"/>
                <a:gd name="T3" fmla="*/ 1560 h 947"/>
                <a:gd name="T4" fmla="*/ 500 w 952"/>
                <a:gd name="T5" fmla="*/ 1775 h 947"/>
                <a:gd name="T6" fmla="*/ 511 w 952"/>
                <a:gd name="T7" fmla="*/ 1775 h 947"/>
                <a:gd name="T8" fmla="*/ 540 w 952"/>
                <a:gd name="T9" fmla="*/ 1775 h 947"/>
                <a:gd name="T10" fmla="*/ 592 w 952"/>
                <a:gd name="T11" fmla="*/ 1771 h 947"/>
                <a:gd name="T12" fmla="*/ 659 w 952"/>
                <a:gd name="T13" fmla="*/ 1762 h 947"/>
                <a:gd name="T14" fmla="*/ 740 w 952"/>
                <a:gd name="T15" fmla="*/ 1749 h 947"/>
                <a:gd name="T16" fmla="*/ 833 w 952"/>
                <a:gd name="T17" fmla="*/ 1724 h 947"/>
                <a:gd name="T18" fmla="*/ 938 w 952"/>
                <a:gd name="T19" fmla="*/ 1693 h 947"/>
                <a:gd name="T20" fmla="*/ 1052 w 952"/>
                <a:gd name="T21" fmla="*/ 1653 h 947"/>
                <a:gd name="T22" fmla="*/ 1170 w 952"/>
                <a:gd name="T23" fmla="*/ 1598 h 947"/>
                <a:gd name="T24" fmla="*/ 1295 w 952"/>
                <a:gd name="T25" fmla="*/ 1526 h 947"/>
                <a:gd name="T26" fmla="*/ 1422 w 952"/>
                <a:gd name="T27" fmla="*/ 1445 h 947"/>
                <a:gd name="T28" fmla="*/ 1547 w 952"/>
                <a:gd name="T29" fmla="*/ 1342 h 947"/>
                <a:gd name="T30" fmla="*/ 1673 w 952"/>
                <a:gd name="T31" fmla="*/ 1222 h 947"/>
                <a:gd name="T32" fmla="*/ 1814 w 952"/>
                <a:gd name="T33" fmla="*/ 1069 h 947"/>
                <a:gd name="T34" fmla="*/ 1941 w 952"/>
                <a:gd name="T35" fmla="*/ 925 h 947"/>
                <a:gd name="T36" fmla="*/ 2055 w 952"/>
                <a:gd name="T37" fmla="*/ 787 h 947"/>
                <a:gd name="T38" fmla="*/ 2149 w 952"/>
                <a:gd name="T39" fmla="*/ 658 h 947"/>
                <a:gd name="T40" fmla="*/ 2231 w 952"/>
                <a:gd name="T41" fmla="*/ 540 h 947"/>
                <a:gd name="T42" fmla="*/ 2300 w 952"/>
                <a:gd name="T43" fmla="*/ 434 h 947"/>
                <a:gd name="T44" fmla="*/ 2356 w 952"/>
                <a:gd name="T45" fmla="*/ 333 h 947"/>
                <a:gd name="T46" fmla="*/ 2405 w 952"/>
                <a:gd name="T47" fmla="*/ 249 h 947"/>
                <a:gd name="T48" fmla="*/ 2439 w 952"/>
                <a:gd name="T49" fmla="*/ 174 h 947"/>
                <a:gd name="T50" fmla="*/ 2465 w 952"/>
                <a:gd name="T51" fmla="*/ 111 h 947"/>
                <a:gd name="T52" fmla="*/ 2486 w 952"/>
                <a:gd name="T53" fmla="*/ 63 h 947"/>
                <a:gd name="T54" fmla="*/ 2499 w 952"/>
                <a:gd name="T55" fmla="*/ 33 h 947"/>
                <a:gd name="T56" fmla="*/ 2507 w 952"/>
                <a:gd name="T57" fmla="*/ 5 h 947"/>
                <a:gd name="T58" fmla="*/ 2507 w 952"/>
                <a:gd name="T59" fmla="*/ 0 h 947"/>
                <a:gd name="T60" fmla="*/ 2507 w 952"/>
                <a:gd name="T61" fmla="*/ 11 h 947"/>
                <a:gd name="T62" fmla="*/ 2503 w 952"/>
                <a:gd name="T63" fmla="*/ 46 h 947"/>
                <a:gd name="T64" fmla="*/ 2498 w 952"/>
                <a:gd name="T65" fmla="*/ 96 h 947"/>
                <a:gd name="T66" fmla="*/ 2481 w 952"/>
                <a:gd name="T67" fmla="*/ 164 h 947"/>
                <a:gd name="T68" fmla="*/ 2465 w 952"/>
                <a:gd name="T69" fmla="*/ 245 h 947"/>
                <a:gd name="T70" fmla="*/ 2441 w 952"/>
                <a:gd name="T71" fmla="*/ 343 h 947"/>
                <a:gd name="T72" fmla="*/ 2407 w 952"/>
                <a:gd name="T73" fmla="*/ 455 h 947"/>
                <a:gd name="T74" fmla="*/ 2368 w 952"/>
                <a:gd name="T75" fmla="*/ 574 h 947"/>
                <a:gd name="T76" fmla="*/ 2321 w 952"/>
                <a:gd name="T77" fmla="*/ 697 h 947"/>
                <a:gd name="T78" fmla="*/ 2257 w 952"/>
                <a:gd name="T79" fmla="*/ 832 h 947"/>
                <a:gd name="T80" fmla="*/ 2186 w 952"/>
                <a:gd name="T81" fmla="*/ 972 h 947"/>
                <a:gd name="T82" fmla="*/ 2102 w 952"/>
                <a:gd name="T83" fmla="*/ 1112 h 947"/>
                <a:gd name="T84" fmla="*/ 2008 w 952"/>
                <a:gd name="T85" fmla="*/ 1255 h 947"/>
                <a:gd name="T86" fmla="*/ 1894 w 952"/>
                <a:gd name="T87" fmla="*/ 1398 h 947"/>
                <a:gd name="T88" fmla="*/ 1767 w 952"/>
                <a:gd name="T89" fmla="*/ 1537 h 947"/>
                <a:gd name="T90" fmla="*/ 1615 w 952"/>
                <a:gd name="T91" fmla="*/ 1682 h 947"/>
                <a:gd name="T92" fmla="*/ 1462 w 952"/>
                <a:gd name="T93" fmla="*/ 1809 h 947"/>
                <a:gd name="T94" fmla="*/ 1316 w 952"/>
                <a:gd name="T95" fmla="*/ 1918 h 947"/>
                <a:gd name="T96" fmla="*/ 1177 w 952"/>
                <a:gd name="T97" fmla="*/ 2010 h 947"/>
                <a:gd name="T98" fmla="*/ 1044 w 952"/>
                <a:gd name="T99" fmla="*/ 2087 h 947"/>
                <a:gd name="T100" fmla="*/ 922 w 952"/>
                <a:gd name="T101" fmla="*/ 2147 h 947"/>
                <a:gd name="T102" fmla="*/ 808 w 952"/>
                <a:gd name="T103" fmla="*/ 2194 h 947"/>
                <a:gd name="T104" fmla="*/ 711 w 952"/>
                <a:gd name="T105" fmla="*/ 2231 h 947"/>
                <a:gd name="T106" fmla="*/ 626 w 952"/>
                <a:gd name="T107" fmla="*/ 2257 h 947"/>
                <a:gd name="T108" fmla="*/ 558 w 952"/>
                <a:gd name="T109" fmla="*/ 2277 h 947"/>
                <a:gd name="T110" fmla="*/ 506 w 952"/>
                <a:gd name="T111" fmla="*/ 2287 h 947"/>
                <a:gd name="T112" fmla="*/ 477 w 952"/>
                <a:gd name="T113" fmla="*/ 2293 h 947"/>
                <a:gd name="T114" fmla="*/ 464 w 952"/>
                <a:gd name="T115" fmla="*/ 2293 h 947"/>
                <a:gd name="T116" fmla="*/ 440 w 952"/>
                <a:gd name="T117" fmla="*/ 2501 h 947"/>
                <a:gd name="T118" fmla="*/ 0 w 952"/>
                <a:gd name="T119" fmla="*/ 1997 h 94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52" h="947">
                  <a:moveTo>
                    <a:pt x="0" y="756"/>
                  </a:moveTo>
                  <a:lnTo>
                    <a:pt x="191" y="591"/>
                  </a:lnTo>
                  <a:lnTo>
                    <a:pt x="190" y="672"/>
                  </a:lnTo>
                  <a:lnTo>
                    <a:pt x="194" y="672"/>
                  </a:lnTo>
                  <a:lnTo>
                    <a:pt x="205" y="672"/>
                  </a:lnTo>
                  <a:lnTo>
                    <a:pt x="225" y="671"/>
                  </a:lnTo>
                  <a:lnTo>
                    <a:pt x="250" y="667"/>
                  </a:lnTo>
                  <a:lnTo>
                    <a:pt x="281" y="662"/>
                  </a:lnTo>
                  <a:lnTo>
                    <a:pt x="316" y="653"/>
                  </a:lnTo>
                  <a:lnTo>
                    <a:pt x="356" y="641"/>
                  </a:lnTo>
                  <a:lnTo>
                    <a:pt x="399" y="626"/>
                  </a:lnTo>
                  <a:lnTo>
                    <a:pt x="444" y="605"/>
                  </a:lnTo>
                  <a:lnTo>
                    <a:pt x="492" y="578"/>
                  </a:lnTo>
                  <a:lnTo>
                    <a:pt x="540" y="547"/>
                  </a:lnTo>
                  <a:lnTo>
                    <a:pt x="587" y="508"/>
                  </a:lnTo>
                  <a:lnTo>
                    <a:pt x="635" y="463"/>
                  </a:lnTo>
                  <a:lnTo>
                    <a:pt x="689" y="405"/>
                  </a:lnTo>
                  <a:lnTo>
                    <a:pt x="737" y="350"/>
                  </a:lnTo>
                  <a:lnTo>
                    <a:pt x="780" y="298"/>
                  </a:lnTo>
                  <a:lnTo>
                    <a:pt x="816" y="249"/>
                  </a:lnTo>
                  <a:lnTo>
                    <a:pt x="847" y="204"/>
                  </a:lnTo>
                  <a:lnTo>
                    <a:pt x="873" y="164"/>
                  </a:lnTo>
                  <a:lnTo>
                    <a:pt x="895" y="126"/>
                  </a:lnTo>
                  <a:lnTo>
                    <a:pt x="913" y="94"/>
                  </a:lnTo>
                  <a:lnTo>
                    <a:pt x="926" y="66"/>
                  </a:lnTo>
                  <a:lnTo>
                    <a:pt x="936" y="42"/>
                  </a:lnTo>
                  <a:lnTo>
                    <a:pt x="944" y="24"/>
                  </a:lnTo>
                  <a:lnTo>
                    <a:pt x="949" y="12"/>
                  </a:lnTo>
                  <a:lnTo>
                    <a:pt x="952" y="2"/>
                  </a:lnTo>
                  <a:lnTo>
                    <a:pt x="952" y="0"/>
                  </a:lnTo>
                  <a:lnTo>
                    <a:pt x="952" y="4"/>
                  </a:lnTo>
                  <a:lnTo>
                    <a:pt x="950" y="17"/>
                  </a:lnTo>
                  <a:lnTo>
                    <a:pt x="948" y="36"/>
                  </a:lnTo>
                  <a:lnTo>
                    <a:pt x="942" y="62"/>
                  </a:lnTo>
                  <a:lnTo>
                    <a:pt x="936" y="93"/>
                  </a:lnTo>
                  <a:lnTo>
                    <a:pt x="927" y="130"/>
                  </a:lnTo>
                  <a:lnTo>
                    <a:pt x="914" y="172"/>
                  </a:lnTo>
                  <a:lnTo>
                    <a:pt x="899" y="217"/>
                  </a:lnTo>
                  <a:lnTo>
                    <a:pt x="881" y="264"/>
                  </a:lnTo>
                  <a:lnTo>
                    <a:pt x="857" y="315"/>
                  </a:lnTo>
                  <a:lnTo>
                    <a:pt x="830" y="368"/>
                  </a:lnTo>
                  <a:lnTo>
                    <a:pt x="798" y="421"/>
                  </a:lnTo>
                  <a:lnTo>
                    <a:pt x="762" y="475"/>
                  </a:lnTo>
                  <a:lnTo>
                    <a:pt x="719" y="529"/>
                  </a:lnTo>
                  <a:lnTo>
                    <a:pt x="671" y="582"/>
                  </a:lnTo>
                  <a:lnTo>
                    <a:pt x="613" y="637"/>
                  </a:lnTo>
                  <a:lnTo>
                    <a:pt x="555" y="685"/>
                  </a:lnTo>
                  <a:lnTo>
                    <a:pt x="500" y="726"/>
                  </a:lnTo>
                  <a:lnTo>
                    <a:pt x="447" y="761"/>
                  </a:lnTo>
                  <a:lnTo>
                    <a:pt x="396" y="790"/>
                  </a:lnTo>
                  <a:lnTo>
                    <a:pt x="350" y="813"/>
                  </a:lnTo>
                  <a:lnTo>
                    <a:pt x="307" y="831"/>
                  </a:lnTo>
                  <a:lnTo>
                    <a:pt x="270" y="845"/>
                  </a:lnTo>
                  <a:lnTo>
                    <a:pt x="238" y="855"/>
                  </a:lnTo>
                  <a:lnTo>
                    <a:pt x="212" y="862"/>
                  </a:lnTo>
                  <a:lnTo>
                    <a:pt x="192" y="866"/>
                  </a:lnTo>
                  <a:lnTo>
                    <a:pt x="181" y="868"/>
                  </a:lnTo>
                  <a:lnTo>
                    <a:pt x="176" y="868"/>
                  </a:lnTo>
                  <a:lnTo>
                    <a:pt x="167" y="947"/>
                  </a:lnTo>
                  <a:lnTo>
                    <a:pt x="0" y="756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1547664" y="3933056"/>
            <a:ext cx="2659658" cy="1152128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6" name="Группа 3"/>
          <p:cNvGrpSpPr>
            <a:grpSpLocks/>
          </p:cNvGrpSpPr>
          <p:nvPr/>
        </p:nvGrpSpPr>
        <p:grpSpPr bwMode="auto">
          <a:xfrm>
            <a:off x="5652120" y="4869159"/>
            <a:ext cx="3096344" cy="1319493"/>
            <a:chOff x="4661902" y="4613343"/>
            <a:chExt cx="3726521" cy="1652194"/>
          </a:xfrm>
        </p:grpSpPr>
        <p:sp>
          <p:nvSpPr>
            <p:cNvPr id="17" name="AutoShape 18"/>
            <p:cNvSpPr>
              <a:spLocks noChangeArrowheads="1"/>
            </p:cNvSpPr>
            <p:nvPr/>
          </p:nvSpPr>
          <p:spPr bwMode="auto">
            <a:xfrm>
              <a:off x="4661902" y="4613343"/>
              <a:ext cx="3719264" cy="1652194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4814329" y="4695310"/>
              <a:ext cx="3574094" cy="1502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через овладение основами художественного языка, получения 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эмоционально-ценностного опыта</a:t>
              </a:r>
              <a:endPara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3923928" y="1700807"/>
            <a:ext cx="3159968" cy="1284415"/>
            <a:chOff x="2400" y="1152"/>
            <a:chExt cx="2764" cy="554"/>
          </a:xfrm>
        </p:grpSpPr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2490" y="1188"/>
              <a:ext cx="267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историко-культурного наследия народов Сочинского региона и Краснодарского края</a:t>
              </a:r>
              <a:endPara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AutoShape 16"/>
            <p:cNvSpPr>
              <a:spLocks noChangeArrowheads="1"/>
            </p:cNvSpPr>
            <p:nvPr/>
          </p:nvSpPr>
          <p:spPr bwMode="auto">
            <a:xfrm>
              <a:off x="2400" y="1152"/>
              <a:ext cx="2764" cy="528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rgbClr val="FF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2051719" y="4077072"/>
            <a:ext cx="18002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удожественно-творческой  деятельности</a:t>
            </a:r>
            <a:endParaRPr lang="en-US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02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Art color-клипарт &quot; АртГрафика - дизайнерский портал, где можно скачать бесплатно картинки, шаблоны, клипарты, футажи, фоторамки"/>
          <p:cNvPicPr>
            <a:picLocks noChangeAspect="1" noChangeArrowheads="1"/>
          </p:cNvPicPr>
          <p:nvPr/>
        </p:nvPicPr>
        <p:blipFill>
          <a:blip r:embed="rId4" cstate="print"/>
          <a:srcRect l="2678" t="2083" r="65179" b="2083"/>
          <a:stretch>
            <a:fillRect/>
          </a:stretch>
        </p:blipFill>
        <p:spPr bwMode="auto">
          <a:xfrm>
            <a:off x="0" y="0"/>
            <a:ext cx="1403648" cy="6858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923112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 в «Радости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успеха»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бъект 5"/>
          <p:cNvSpPr>
            <a:spLocks noGrp="1"/>
          </p:cNvSpPr>
          <p:nvPr>
            <p:ph idx="1"/>
          </p:nvPr>
        </p:nvSpPr>
        <p:spPr>
          <a:xfrm>
            <a:off x="1331640" y="980728"/>
            <a:ext cx="7632848" cy="58772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вариативной части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в том,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ней впервые региональный компонент и система художественно-творческого развития детей дошкольного возраста рассматривается как единое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целое;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сохраняется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уникальность национальной системы художественного образования, которая определяется культурно-историческими, этнокультурными, природными условиями г. Сочи и Краснодарского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создания общей атмосферы увлеченности, комфорта и свободы,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познаёт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«Радость успеха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51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Art color-клипарт &quot; АртГрафика - дизайнерский портал, где можно скачать бесплатно картинки, шаблоны, клипарты, футажи, фоторамки"/>
          <p:cNvPicPr>
            <a:picLocks noChangeAspect="1" noChangeArrowheads="1"/>
          </p:cNvPicPr>
          <p:nvPr/>
        </p:nvPicPr>
        <p:blipFill>
          <a:blip r:embed="rId4" cstate="print"/>
          <a:srcRect l="2678" t="2083" r="65179" b="2083"/>
          <a:stretch>
            <a:fillRect/>
          </a:stretch>
        </p:blipFill>
        <p:spPr bwMode="auto">
          <a:xfrm>
            <a:off x="0" y="-31642"/>
            <a:ext cx="1714512" cy="6858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91680" y="0"/>
            <a:ext cx="7452320" cy="12687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84331"/>
              </p:ext>
            </p:extLst>
          </p:nvPr>
        </p:nvGraphicFramePr>
        <p:xfrm>
          <a:off x="1547664" y="1340768"/>
          <a:ext cx="748883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971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Art color-клипарт &quot; АртГрафика - дизайнерский портал, где можно скачать бесплатно картинки, шаблоны, клипарты, футажи, фоторамки"/>
          <p:cNvPicPr>
            <a:picLocks noChangeAspect="1" noChangeArrowheads="1"/>
          </p:cNvPicPr>
          <p:nvPr/>
        </p:nvPicPr>
        <p:blipFill>
          <a:blip r:embed="rId4" cstate="print"/>
          <a:srcRect l="2678" t="2083" r="65179" b="2083"/>
          <a:stretch>
            <a:fillRect/>
          </a:stretch>
        </p:blipFill>
        <p:spPr bwMode="auto">
          <a:xfrm>
            <a:off x="0" y="0"/>
            <a:ext cx="1714512" cy="6858000"/>
          </a:xfrm>
          <a:prstGeom prst="rect">
            <a:avLst/>
          </a:prstGeom>
          <a:noFill/>
          <a:effectLst>
            <a:softEdge rad="127000"/>
          </a:effec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802483"/>
              </p:ext>
            </p:extLst>
          </p:nvPr>
        </p:nvGraphicFramePr>
        <p:xfrm>
          <a:off x="1692275" y="0"/>
          <a:ext cx="7451725" cy="6669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2989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Art color-клипарт &quot; АртГрафика - дизайнерский портал, где можно скачать бесплатно картинки, шаблоны, клипарты, футажи, фоторамки"/>
          <p:cNvPicPr>
            <a:picLocks noChangeAspect="1" noChangeArrowheads="1"/>
          </p:cNvPicPr>
          <p:nvPr/>
        </p:nvPicPr>
        <p:blipFill>
          <a:blip r:embed="rId4" cstate="print"/>
          <a:srcRect l="2678" t="2083" r="65179" b="2083"/>
          <a:stretch>
            <a:fillRect/>
          </a:stretch>
        </p:blipFill>
        <p:spPr bwMode="auto">
          <a:xfrm>
            <a:off x="0" y="0"/>
            <a:ext cx="1714512" cy="6858000"/>
          </a:xfrm>
          <a:prstGeom prst="rect">
            <a:avLst/>
          </a:prstGeom>
          <a:noFill/>
          <a:effectLst>
            <a:softEdge rad="127000"/>
          </a:effectLst>
        </p:spPr>
      </p:pic>
      <p:graphicFrame>
        <p:nvGraphicFramePr>
          <p:cNvPr id="5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1707139"/>
              </p:ext>
            </p:extLst>
          </p:nvPr>
        </p:nvGraphicFramePr>
        <p:xfrm>
          <a:off x="1547664" y="116632"/>
          <a:ext cx="7416824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5271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Art color-клипарт &quot; АртГрафика - дизайнерский портал, где можно скачать бесплатно картинки, шаблоны, клипарты, футажи, фоторамки"/>
          <p:cNvPicPr>
            <a:picLocks noChangeAspect="1" noChangeArrowheads="1"/>
          </p:cNvPicPr>
          <p:nvPr/>
        </p:nvPicPr>
        <p:blipFill>
          <a:blip r:embed="rId4" cstate="print"/>
          <a:srcRect l="2678" t="2083" r="65179" b="2083"/>
          <a:stretch>
            <a:fillRect/>
          </a:stretch>
        </p:blipFill>
        <p:spPr bwMode="auto">
          <a:xfrm>
            <a:off x="0" y="0"/>
            <a:ext cx="1403648" cy="6858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139136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техники освоят дети?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31640" y="764704"/>
            <a:ext cx="7704856" cy="5976664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использования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воскового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пластилина, обычного пластилина, воздушного  пластилина, работа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пластилина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вестес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бисером,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пайетками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Гуашь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рисования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тонированной бумаге, на мятой бумаге, на газете,  использование пупырчатой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пленки, сочетания корректора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гуаши, гуашь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пластилин, монотипия, рисование на салфетках гуашью,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граттаж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гуашь и графика, гуашь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чай,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гуашь и  цветной песок, гуашь и цветная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бумага. Техника использования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малярного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валика, широкой кисти-щетины.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Акварель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акварели на мокрой бумаге,  монотипия, акварель и восковые мелки, акварель и пластилин, акварель и соль, акварель и аппликация, акварельный фон  и фломастеры, акварель и тушь для чернил.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20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707</Words>
  <Application>Microsoft Office PowerPoint</Application>
  <PresentationFormat>Экран (4:3)</PresentationFormat>
  <Paragraphs>74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«Разработка и реализация модели регионального компонента вариативной части образовательной программы по художественно-творческому развитию старших дошкольников»</vt:lpstr>
      <vt:lpstr>Проблемы. Цель</vt:lpstr>
      <vt:lpstr>Презентация PowerPoint</vt:lpstr>
      <vt:lpstr>Инновационная идея проекта состоит в проектировании модели регионального компонента по развитию художественно-творческих способностей старших дошкольников на основе:</vt:lpstr>
      <vt:lpstr> Новизна  в «Радости успеха» </vt:lpstr>
      <vt:lpstr>Модель вариативной части  образовательной программы</vt:lpstr>
      <vt:lpstr>Презентация PowerPoint</vt:lpstr>
      <vt:lpstr>Презентация PowerPoint</vt:lpstr>
      <vt:lpstr>Какие техники освоят дети?</vt:lpstr>
      <vt:lpstr>Инновационный продукт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User</cp:lastModifiedBy>
  <cp:revision>39</cp:revision>
  <dcterms:created xsi:type="dcterms:W3CDTF">2015-03-11T17:18:27Z</dcterms:created>
  <dcterms:modified xsi:type="dcterms:W3CDTF">2023-12-12T11:15:07Z</dcterms:modified>
</cp:coreProperties>
</file>